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handoutMasterIdLst>
    <p:handoutMasterId r:id="rId16"/>
  </p:handoutMasterIdLst>
  <p:sldIdLst>
    <p:sldId id="2596" r:id="rId2"/>
    <p:sldId id="2540" r:id="rId3"/>
    <p:sldId id="2565" r:id="rId4"/>
    <p:sldId id="2567" r:id="rId5"/>
    <p:sldId id="2597" r:id="rId6"/>
    <p:sldId id="2598" r:id="rId7"/>
    <p:sldId id="2599" r:id="rId8"/>
    <p:sldId id="2600" r:id="rId9"/>
    <p:sldId id="2602" r:id="rId10"/>
    <p:sldId id="2601" r:id="rId11"/>
    <p:sldId id="2603" r:id="rId12"/>
    <p:sldId id="2604" r:id="rId13"/>
    <p:sldId id="260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6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5DAAB0"/>
    <a:srgbClr val="3B7579"/>
    <a:srgbClr val="AAD3D6"/>
    <a:srgbClr val="418287"/>
    <a:srgbClr val="DFE3E9"/>
    <a:srgbClr val="1F1F26"/>
    <a:srgbClr val="D6DBE2"/>
    <a:srgbClr val="CCD2DA"/>
    <a:srgbClr val="BBC3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80" autoAdjust="0"/>
    <p:restoredTop sz="95280" autoAdjust="0"/>
  </p:normalViewPr>
  <p:slideViewPr>
    <p:cSldViewPr snapToGrid="0" snapToObjects="1" showGuides="1">
      <p:cViewPr varScale="1">
        <p:scale>
          <a:sx n="114" d="100"/>
          <a:sy n="114" d="100"/>
        </p:scale>
        <p:origin x="360" y="102"/>
      </p:cViewPr>
      <p:guideLst>
        <p:guide pos="3840"/>
        <p:guide orient="horz" pos="2160"/>
      </p:guideLst>
    </p:cSldViewPr>
  </p:slideViewPr>
  <p:outlineViewPr>
    <p:cViewPr>
      <p:scale>
        <a:sx n="33" d="100"/>
        <a:sy n="33" d="100"/>
      </p:scale>
      <p:origin x="0" y="-44142"/>
    </p:cViewPr>
  </p:outlineViewPr>
  <p:notesTextViewPr>
    <p:cViewPr>
      <p:scale>
        <a:sx n="1" d="1"/>
        <a:sy n="1" d="1"/>
      </p:scale>
      <p:origin x="0" y="0"/>
    </p:cViewPr>
  </p:notesTextViewPr>
  <p:sorterViewPr>
    <p:cViewPr>
      <p:scale>
        <a:sx n="66" d="100"/>
        <a:sy n="66" d="100"/>
      </p:scale>
      <p:origin x="0" y="-5136"/>
    </p:cViewPr>
  </p:sorterViewPr>
  <p:notesViewPr>
    <p:cSldViewPr snapToGrid="0" snapToObjects="1">
      <p:cViewPr varScale="1">
        <p:scale>
          <a:sx n="60" d="100"/>
          <a:sy n="60" d="100"/>
        </p:scale>
        <p:origin x="3187"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2018837-64B5-4E20-83A5-89B993CB3C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9C2A4FB-A56B-4413-A08B-0E9894B98B4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48B25D-8766-427E-8C9E-4845048D8DFC}" type="datetimeFigureOut">
              <a:rPr lang="en-US" smtClean="0"/>
              <a:t>9/7/2020</a:t>
            </a:fld>
            <a:endParaRPr lang="en-US" dirty="0"/>
          </a:p>
        </p:txBody>
      </p:sp>
      <p:sp>
        <p:nvSpPr>
          <p:cNvPr id="4" name="Footer Placeholder 3">
            <a:extLst>
              <a:ext uri="{FF2B5EF4-FFF2-40B4-BE49-F238E27FC236}">
                <a16:creationId xmlns:a16="http://schemas.microsoft.com/office/drawing/2014/main" id="{A3977F36-950D-4655-BC4A-F80BE1DBF79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6C246FD-229D-4B04-9855-212AD8D784A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A8A28B-0568-4092-BB1A-13C9B073E3A0}" type="slidenum">
              <a:rPr lang="en-US" smtClean="0"/>
              <a:t>‹#›</a:t>
            </a:fld>
            <a:endParaRPr lang="en-US" dirty="0"/>
          </a:p>
        </p:txBody>
      </p:sp>
    </p:spTree>
    <p:extLst>
      <p:ext uri="{BB962C8B-B14F-4D97-AF65-F5344CB8AC3E}">
        <p14:creationId xmlns:p14="http://schemas.microsoft.com/office/powerpoint/2010/main" val="16405250"/>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6F439B-391B-4B41-826A-951FCF412C34}" type="datetimeFigureOut">
              <a:rPr lang="en-US" smtClean="0"/>
              <a:t>9/7/2020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FA0038-7055-434C-B6C4-B8C69565C600}" type="slidenum">
              <a:rPr lang="en-US" smtClean="0"/>
              <a:t>‹#›</a:t>
            </a:fld>
            <a:endParaRPr lang="en-US" dirty="0"/>
          </a:p>
        </p:txBody>
      </p:sp>
    </p:spTree>
    <p:extLst>
      <p:ext uri="{BB962C8B-B14F-4D97-AF65-F5344CB8AC3E}">
        <p14:creationId xmlns:p14="http://schemas.microsoft.com/office/powerpoint/2010/main" val="1390864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4618512"/>
          </a:xfrm>
          <a:solidFill>
            <a:schemeClr val="bg1">
              <a:lumMod val="95000"/>
            </a:schemeClr>
          </a:solidFill>
        </p:spPr>
        <p:txBody>
          <a:bodyPr/>
          <a:lstStyle/>
          <a:p>
            <a:r>
              <a:rPr lang="en-US"/>
              <a:t>Click icon to add picture</a:t>
            </a:r>
            <a:endParaRPr lang="en-US" dirty="0"/>
          </a:p>
        </p:txBody>
      </p:sp>
      <p:sp>
        <p:nvSpPr>
          <p:cNvPr id="2" name="Rectangle 1">
            <a:extLst>
              <a:ext uri="{FF2B5EF4-FFF2-40B4-BE49-F238E27FC236}">
                <a16:creationId xmlns:a16="http://schemas.microsoft.com/office/drawing/2014/main" id="{BB940F57-02B1-4B56-8BA7-24557BFCBB01}"/>
              </a:ext>
            </a:extLst>
          </p:cNvPr>
          <p:cNvSpPr/>
          <p:nvPr userDrawn="1"/>
        </p:nvSpPr>
        <p:spPr>
          <a:xfrm>
            <a:off x="0" y="4622800"/>
            <a:ext cx="12192000" cy="22309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5037721"/>
            <a:ext cx="9575801" cy="891250"/>
          </a:xfrm>
        </p:spPr>
        <p:txBody>
          <a:bodyPr anchor="t">
            <a:noAutofit/>
          </a:bodyPr>
          <a:lstStyle>
            <a:lvl1pP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6125744"/>
            <a:ext cx="9575800"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2079137" y="4855144"/>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3994676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Slide Divider with Image">
    <p:bg>
      <p:bgPr>
        <a:solidFill>
          <a:schemeClr val="accent1"/>
        </a:solidFill>
        <a:effectLst/>
      </p:bgPr>
    </p:bg>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4769712" y="3138616"/>
            <a:ext cx="7422288" cy="32127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5114413" y="4304207"/>
            <a:ext cx="6439156" cy="891250"/>
          </a:xfrm>
        </p:spPr>
        <p:txBody>
          <a:bodyPr anchor="t">
            <a:noAutofit/>
          </a:bodyPr>
          <a:lstStyle>
            <a:lvl1pPr>
              <a:defRPr sz="5000" b="1">
                <a:solidFill>
                  <a:schemeClr val="bg1"/>
                </a:solidFill>
                <a:latin typeface="+mj-lt"/>
              </a:defRPr>
            </a:lvl1pPr>
          </a:lstStyle>
          <a:p>
            <a:r>
              <a:rPr lang="en-US" dirty="0"/>
              <a:t>CLICK TO ADD TITLE</a:t>
            </a:r>
          </a:p>
        </p:txBody>
      </p:sp>
      <p:sp>
        <p:nvSpPr>
          <p:cNvPr id="9" name="Text Placeholder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5114413" y="5505120"/>
            <a:ext cx="6439155"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rot="16200000" flipV="1">
            <a:off x="6208815" y="4226947"/>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2356504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lide Divider 2">
    <p:bg>
      <p:bgPr>
        <a:solidFill>
          <a:schemeClr val="accent1"/>
        </a:solidFill>
        <a:effectLst/>
      </p:bgPr>
    </p:bg>
    <p:spTree>
      <p:nvGrpSpPr>
        <p:cNvPr id="1" name=""/>
        <p:cNvGrpSpPr/>
        <p:nvPr/>
      </p:nvGrpSpPr>
      <p:grpSpPr>
        <a:xfrm>
          <a:off x="0" y="0"/>
          <a:ext cx="0" cy="0"/>
          <a:chOff x="0" y="0"/>
          <a:chExt cx="0" cy="0"/>
        </a:xfrm>
      </p:grpSpPr>
      <p:sp>
        <p:nvSpPr>
          <p:cNvPr id="6"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0" y="4387695"/>
            <a:ext cx="12192000" cy="219678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510821" y="4395670"/>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12" name="Text Placeholder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337164" y="4387695"/>
            <a:ext cx="4527458" cy="2196780"/>
          </a:xfrm>
          <a:no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13" name="Shape 62" title="Decorative">
            <a:extLst>
              <a:ext uri="{FF2B5EF4-FFF2-40B4-BE49-F238E27FC236}">
                <a16:creationId xmlns:a16="http://schemas.microsoft.com/office/drawing/2014/main" id="{E1A23DB6-E067-4A30-8C4B-98B452428518}"/>
              </a:ext>
            </a:extLst>
          </p:cNvPr>
          <p:cNvSpPr/>
          <p:nvPr userDrawn="1"/>
        </p:nvSpPr>
        <p:spPr>
          <a:xfrm flipV="1">
            <a:off x="7337163" y="4742580"/>
            <a:ext cx="1" cy="1494984"/>
          </a:xfrm>
          <a:prstGeom prst="line">
            <a:avLst/>
          </a:prstGeom>
          <a:ln w="762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93417881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a:r>
              <a:rPr lang="en-US" dirty="0"/>
              <a:t>Agenda</a:t>
            </a:r>
          </a:p>
        </p:txBody>
      </p:sp>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8634413" y="812800"/>
            <a:ext cx="3557587" cy="523240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155313" y="879710"/>
            <a:ext cx="4294206" cy="755650"/>
          </a:xfrm>
        </p:spPr>
        <p:txBody>
          <a:bodyPr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155313" y="1956155"/>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155313" y="3032600"/>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155313" y="4109045"/>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155313" y="5185490"/>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42" name="Shape 62" title="Decorative">
            <a:extLst>
              <a:ext uri="{FF2B5EF4-FFF2-40B4-BE49-F238E27FC236}">
                <a16:creationId xmlns:a16="http://schemas.microsoft.com/office/drawing/2014/main" id="{2683CBB0-468F-4DD2-853B-FBFFA91B662E}"/>
              </a:ext>
            </a:extLst>
          </p:cNvPr>
          <p:cNvSpPr/>
          <p:nvPr userDrawn="1"/>
        </p:nvSpPr>
        <p:spPr>
          <a:xfrm rot="16200000" flipV="1">
            <a:off x="1791782" y="3899540"/>
            <a:ext cx="0" cy="1930310"/>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2260604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8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361244" y="2225040"/>
            <a:ext cx="4536079" cy="463296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5121031" y="2055335"/>
            <a:ext cx="4294206" cy="755650"/>
          </a:xfrm>
        </p:spPr>
        <p:txBody>
          <a:bodyPr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5121031" y="2782449"/>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5121031" y="4352427"/>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5121031" y="3567438"/>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5121031" y="5137415"/>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2">
                <a:lumMod val="75000"/>
                <a:lumOff val="25000"/>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a:r>
              <a:rPr lang="en-US" dirty="0"/>
              <a:t>Agenda</a:t>
            </a:r>
          </a:p>
        </p:txBody>
      </p:sp>
    </p:spTree>
    <p:extLst>
      <p:ext uri="{BB962C8B-B14F-4D97-AF65-F5344CB8AC3E}">
        <p14:creationId xmlns:p14="http://schemas.microsoft.com/office/powerpoint/2010/main" val="25950430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1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6264877" y="0"/>
            <a:ext cx="5927124" cy="685800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71529" y="2348736"/>
            <a:ext cx="4294206" cy="755650"/>
          </a:xfrm>
        </p:spPr>
        <p:txBody>
          <a:bodyPr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71529" y="3075850"/>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71529" y="4645828"/>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71529" y="3860839"/>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71529" y="5430816"/>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1">
                <a:lumMod val="60000"/>
                <a:lumOff val="40000"/>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a:r>
              <a:rPr lang="en-US" dirty="0"/>
              <a:t>Agenda</a:t>
            </a:r>
          </a:p>
        </p:txBody>
      </p:sp>
    </p:spTree>
    <p:extLst>
      <p:ext uri="{BB962C8B-B14F-4D97-AF65-F5344CB8AC3E}">
        <p14:creationId xmlns:p14="http://schemas.microsoft.com/office/powerpoint/2010/main" val="25734128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1" y="0"/>
            <a:ext cx="4910666" cy="6858000"/>
          </a:xfrm>
        </p:spPr>
        <p:txBody>
          <a:bodyPr/>
          <a:lstStyle/>
          <a:p>
            <a:r>
              <a:rPr lang="en-US" noProof="0"/>
              <a:t>Click icon to add picture</a:t>
            </a:r>
            <a:endParaRPr lang="en-US" noProof="0" dirty="0"/>
          </a:p>
        </p:txBody>
      </p:sp>
      <p:sp>
        <p:nvSpPr>
          <p:cNvPr id="3" name="Rectangle 2" title="Decorative"/>
          <p:cNvSpPr/>
          <p:nvPr userDrawn="1"/>
        </p:nvSpPr>
        <p:spPr>
          <a:xfrm>
            <a:off x="4910667" y="0"/>
            <a:ext cx="117404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6295131" y="879710"/>
            <a:ext cx="4801847" cy="755650"/>
          </a:xfrm>
        </p:spPr>
        <p:txBody>
          <a:bodyPr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6295131" y="1956155"/>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6295131" y="3032600"/>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6295131" y="4109045"/>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6295131" y="5185490"/>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7" name="Text Placeholder 30">
            <a:extLst>
              <a:ext uri="{FF2B5EF4-FFF2-40B4-BE49-F238E27FC236}">
                <a16:creationId xmlns:a16="http://schemas.microsoft.com/office/drawing/2014/main" id="{2D435A30-7C8E-4847-B027-91CBFA159229}"/>
              </a:ext>
            </a:extLst>
          </p:cNvPr>
          <p:cNvSpPr>
            <a:spLocks noGrp="1"/>
          </p:cNvSpPr>
          <p:nvPr>
            <p:ph type="body" sz="quarter" idx="17" hasCustomPrompt="1"/>
          </p:nvPr>
        </p:nvSpPr>
        <p:spPr>
          <a:xfrm>
            <a:off x="5084074" y="87971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1</a:t>
            </a:r>
          </a:p>
        </p:txBody>
      </p:sp>
      <p:sp>
        <p:nvSpPr>
          <p:cNvPr id="38" name="Text Placeholder 30">
            <a:extLst>
              <a:ext uri="{FF2B5EF4-FFF2-40B4-BE49-F238E27FC236}">
                <a16:creationId xmlns:a16="http://schemas.microsoft.com/office/drawing/2014/main" id="{819BB324-34C6-4FF7-8780-D294AC6EC5AC}"/>
              </a:ext>
            </a:extLst>
          </p:cNvPr>
          <p:cNvSpPr>
            <a:spLocks noGrp="1"/>
          </p:cNvSpPr>
          <p:nvPr>
            <p:ph type="body" sz="quarter" idx="18" hasCustomPrompt="1"/>
          </p:nvPr>
        </p:nvSpPr>
        <p:spPr>
          <a:xfrm>
            <a:off x="5084074" y="1956155"/>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2</a:t>
            </a:r>
          </a:p>
        </p:txBody>
      </p:sp>
      <p:sp>
        <p:nvSpPr>
          <p:cNvPr id="39" name="Text Placeholder 30">
            <a:extLst>
              <a:ext uri="{FF2B5EF4-FFF2-40B4-BE49-F238E27FC236}">
                <a16:creationId xmlns:a16="http://schemas.microsoft.com/office/drawing/2014/main" id="{43B3C496-FB0A-4924-A341-696D17E2D9C5}"/>
              </a:ext>
            </a:extLst>
          </p:cNvPr>
          <p:cNvSpPr>
            <a:spLocks noGrp="1"/>
          </p:cNvSpPr>
          <p:nvPr>
            <p:ph type="body" sz="quarter" idx="19" hasCustomPrompt="1"/>
          </p:nvPr>
        </p:nvSpPr>
        <p:spPr>
          <a:xfrm>
            <a:off x="5084074" y="303260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3</a:t>
            </a:r>
          </a:p>
        </p:txBody>
      </p:sp>
      <p:sp>
        <p:nvSpPr>
          <p:cNvPr id="40" name="Text Placeholder 30">
            <a:extLst>
              <a:ext uri="{FF2B5EF4-FFF2-40B4-BE49-F238E27FC236}">
                <a16:creationId xmlns:a16="http://schemas.microsoft.com/office/drawing/2014/main" id="{FEACD5FF-800E-4BB0-82F3-2E0AEF1215D5}"/>
              </a:ext>
            </a:extLst>
          </p:cNvPr>
          <p:cNvSpPr>
            <a:spLocks noGrp="1"/>
          </p:cNvSpPr>
          <p:nvPr>
            <p:ph type="body" sz="quarter" idx="20" hasCustomPrompt="1"/>
          </p:nvPr>
        </p:nvSpPr>
        <p:spPr>
          <a:xfrm>
            <a:off x="5084074" y="4109045"/>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4</a:t>
            </a:r>
          </a:p>
        </p:txBody>
      </p:sp>
      <p:sp>
        <p:nvSpPr>
          <p:cNvPr id="41" name="Text Placeholder 30">
            <a:extLst>
              <a:ext uri="{FF2B5EF4-FFF2-40B4-BE49-F238E27FC236}">
                <a16:creationId xmlns:a16="http://schemas.microsoft.com/office/drawing/2014/main" id="{58B97284-E1BE-4DCD-9CC1-C441D1A8573A}"/>
              </a:ext>
            </a:extLst>
          </p:cNvPr>
          <p:cNvSpPr>
            <a:spLocks noGrp="1"/>
          </p:cNvSpPr>
          <p:nvPr>
            <p:ph type="body" sz="quarter" idx="21" hasCustomPrompt="1"/>
          </p:nvPr>
        </p:nvSpPr>
        <p:spPr>
          <a:xfrm>
            <a:off x="5084074" y="518549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5</a:t>
            </a:r>
          </a:p>
        </p:txBody>
      </p:sp>
      <p:sp>
        <p:nvSpPr>
          <p:cNvPr id="15"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a:r>
              <a:rPr lang="en-US" noProof="0"/>
              <a:t>Agenda</a:t>
            </a:r>
          </a:p>
        </p:txBody>
      </p:sp>
    </p:spTree>
    <p:extLst>
      <p:ext uri="{BB962C8B-B14F-4D97-AF65-F5344CB8AC3E}">
        <p14:creationId xmlns:p14="http://schemas.microsoft.com/office/powerpoint/2010/main" val="42831458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769354" y="2596916"/>
            <a:ext cx="4385841" cy="1325563"/>
          </a:xfrm>
        </p:spPr>
        <p:txBody>
          <a:bodyPr anchor="b"/>
          <a:lstStyle>
            <a:lvl1pPr algn="l">
              <a:defRPr>
                <a:latin typeface="+mj-lt"/>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6096000" y="1"/>
            <a:ext cx="6096000" cy="6858000"/>
          </a:xfrm>
        </p:spPr>
        <p:txBody>
          <a:bodyPr/>
          <a:lstStyle/>
          <a:p>
            <a:r>
              <a:rPr lang="en-US"/>
              <a:t>Click icon to add picture</a:t>
            </a:r>
            <a:endParaRPr lang="en-US" dirty="0"/>
          </a:p>
        </p:txBody>
      </p:sp>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769353" y="4628132"/>
            <a:ext cx="4385841" cy="1325562"/>
          </a:xfrm>
        </p:spPr>
        <p:txBody>
          <a:bodyPr>
            <a:noAutofit/>
          </a:bodyPr>
          <a:lstStyle>
            <a:lvl1pPr marL="0" indent="0" algn="l">
              <a:lnSpc>
                <a:spcPct val="100000"/>
              </a:lnSpc>
              <a:buNone/>
              <a:defRPr sz="1400">
                <a:latin typeface="+mn-lt"/>
                <a:cs typeface="Arial" panose="020B0604020202020204" pitchFamily="34" charset="0"/>
              </a:defRPr>
            </a:lvl1pPr>
          </a:lstStyle>
          <a:p>
            <a:pPr lvl="0"/>
            <a:r>
              <a:rPr lang="en-US"/>
              <a:t>Click to edit Master text styles</a:t>
            </a: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p:nvPr>
        </p:nvSpPr>
        <p:spPr>
          <a:xfrm>
            <a:off x="769353" y="4165142"/>
            <a:ext cx="4385841" cy="382749"/>
          </a:xfrm>
        </p:spPr>
        <p:txBody>
          <a:bodyPr anchor="b">
            <a:normAutofit/>
          </a:bodyPr>
          <a:lstStyle>
            <a:lvl1pPr marL="0" indent="0" algn="l">
              <a:buNone/>
              <a:defRPr sz="1600" b="1">
                <a:latin typeface="+mj-lt"/>
                <a:cs typeface="Arial" panose="020B0604020202020204" pitchFamily="34" charset="0"/>
              </a:defRPr>
            </a:lvl1pPr>
          </a:lstStyle>
          <a:p>
            <a:pPr lvl="0"/>
            <a:r>
              <a:rPr lang="en-US"/>
              <a:t>Click to edit Master text styles</a:t>
            </a:r>
          </a:p>
        </p:txBody>
      </p:sp>
      <p:sp>
        <p:nvSpPr>
          <p:cNvPr id="6" name="Shape 62" title="Decorative">
            <a:extLst>
              <a:ext uri="{FF2B5EF4-FFF2-40B4-BE49-F238E27FC236}">
                <a16:creationId xmlns:a16="http://schemas.microsoft.com/office/drawing/2014/main" id="{2683CBB0-468F-4DD2-853B-FBFFA91B662E}"/>
              </a:ext>
            </a:extLst>
          </p:cNvPr>
          <p:cNvSpPr/>
          <p:nvPr userDrawn="1"/>
        </p:nvSpPr>
        <p:spPr>
          <a:xfrm flipV="1">
            <a:off x="527427" y="1631760"/>
            <a:ext cx="0" cy="4321933"/>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9" name="Picture Placeholder 5" title="Decorative">
            <a:extLst>
              <a:ext uri="{FF2B5EF4-FFF2-40B4-BE49-F238E27FC236}">
                <a16:creationId xmlns:a16="http://schemas.microsoft.com/office/drawing/2014/main" id="{EADDC907-00BA-437D-8631-DCDAA19616AC}"/>
              </a:ext>
            </a:extLst>
          </p:cNvPr>
          <p:cNvSpPr>
            <a:spLocks noGrp="1"/>
          </p:cNvSpPr>
          <p:nvPr>
            <p:ph type="pic" sz="quarter" idx="13"/>
          </p:nvPr>
        </p:nvSpPr>
        <p:spPr>
          <a:xfrm>
            <a:off x="769354" y="1631760"/>
            <a:ext cx="804759" cy="804759"/>
          </a:xfrm>
          <a:prstGeom prst="rect">
            <a:avLst/>
          </a:prstGeom>
          <a:solidFill>
            <a:schemeClr val="bg1"/>
          </a:solidFill>
          <a:ln w="19050">
            <a:noFill/>
          </a:ln>
        </p:spPr>
        <p:txBody>
          <a:bodyPr>
            <a:normAutofit/>
          </a:bodyPr>
          <a:lstStyle>
            <a:lvl1pPr>
              <a:defRPr sz="800"/>
            </a:lvl1pPr>
          </a:lstStyle>
          <a:p>
            <a:r>
              <a:rPr lang="en-US"/>
              <a:t>Click icon to add picture</a:t>
            </a:r>
            <a:endParaRPr lang="en-US" dirty="0"/>
          </a:p>
        </p:txBody>
      </p:sp>
    </p:spTree>
    <p:extLst>
      <p:ext uri="{BB962C8B-B14F-4D97-AF65-F5344CB8AC3E}">
        <p14:creationId xmlns:p14="http://schemas.microsoft.com/office/powerpoint/2010/main" val="19849342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1" y="2808079"/>
            <a:ext cx="6096000" cy="404992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838200" y="571465"/>
            <a:ext cx="5257801" cy="1325563"/>
          </a:xfrm>
        </p:spPr>
        <p:txBody>
          <a:bodyPr anchor="b">
            <a:normAutofit/>
          </a:bodyPr>
          <a:lstStyle>
            <a:lvl1pPr algn="r">
              <a:defRPr sz="4000">
                <a:latin typeface="+mj-lt"/>
              </a:defRPr>
            </a:lvl1pPr>
          </a:lstStyle>
          <a:p>
            <a:r>
              <a:rPr lang="en-US"/>
              <a:t>Click to edit Master title style</a:t>
            </a:r>
            <a:endParaRPr lang="en-US" dirty="0"/>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87825" y="2808079"/>
            <a:ext cx="4312353" cy="382749"/>
          </a:xfrm>
        </p:spPr>
        <p:txBody>
          <a:bodyPr vert="horz" lIns="0" tIns="45720" rIns="91440" bIns="45720" rtlCol="0" anchor="b">
            <a:normAutofit/>
          </a:bodyPr>
          <a:lstStyle>
            <a:lvl1pPr>
              <a:defRPr lang="en-US" sz="1600" b="1" dirty="0">
                <a:latin typeface="+mj-lt"/>
              </a:defRPr>
            </a:lvl1pPr>
          </a:lstStyle>
          <a:p>
            <a:pPr marL="0" lvl="0" indent="0">
              <a:buNone/>
            </a:pPr>
            <a:r>
              <a:rPr lang="en-US" dirty="0"/>
              <a:t>Click to add title here</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87825" y="3212363"/>
            <a:ext cx="4312353" cy="2962659"/>
          </a:xfrm>
        </p:spPr>
        <p:txBody>
          <a:bodyPr lIns="0" tIns="72000">
            <a:normAutofit/>
          </a:bodyPr>
          <a:lstStyle>
            <a:lvl1pPr>
              <a:defRPr sz="1400">
                <a:latin typeface="+mn-lt"/>
              </a:defRPr>
            </a:lvl1pPr>
            <a:lvl2pPr>
              <a:defRPr sz="1200">
                <a:latin typeface="+mn-lt"/>
              </a:defRPr>
            </a:lvl2pPr>
            <a:lvl3pPr>
              <a:defRPr sz="110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Shape 62" title="Decorative">
            <a:extLst>
              <a:ext uri="{FF2B5EF4-FFF2-40B4-BE49-F238E27FC236}">
                <a16:creationId xmlns:a16="http://schemas.microsoft.com/office/drawing/2014/main" id="{2683CBB0-468F-4DD2-853B-FBFFA91B662E}"/>
              </a:ext>
            </a:extLst>
          </p:cNvPr>
          <p:cNvSpPr/>
          <p:nvPr userDrawn="1"/>
        </p:nvSpPr>
        <p:spPr>
          <a:xfrm rot="16200000" flipV="1">
            <a:off x="5130846" y="1256529"/>
            <a:ext cx="0" cy="1930310"/>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1144141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1E5DCEB-1CC8-4AEE-9DEC-6C62AD4FB42C}"/>
              </a:ext>
            </a:extLst>
          </p:cNvPr>
          <p:cNvSpPr/>
          <p:nvPr userDrawn="1"/>
        </p:nvSpPr>
        <p:spPr>
          <a:xfrm>
            <a:off x="0" y="3429000"/>
            <a:ext cx="6096001" cy="3429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1" y="0"/>
            <a:ext cx="6096000" cy="342900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6987825" y="1190909"/>
            <a:ext cx="4554008" cy="1325563"/>
          </a:xfrm>
        </p:spPr>
        <p:txBody>
          <a:bodyPr lIns="0" anchor="b">
            <a:normAutofit/>
          </a:bodyPr>
          <a:lstStyle>
            <a:lvl1pPr algn="l">
              <a:defRPr sz="4000">
                <a:latin typeface="+mj-lt"/>
              </a:defRPr>
            </a:lvl1pPr>
          </a:lstStyle>
          <a:p>
            <a:r>
              <a:rPr lang="en-US"/>
              <a:t>Click to edit Master title style</a:t>
            </a:r>
            <a:endParaRPr lang="en-US" dirty="0"/>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97253" y="2516138"/>
            <a:ext cx="4544580" cy="382749"/>
          </a:xfrm>
        </p:spPr>
        <p:txBody>
          <a:bodyPr vert="horz" lIns="0" tIns="45720" rIns="91440" bIns="45720" rtlCol="0" anchor="b">
            <a:normAutofit/>
          </a:bodyPr>
          <a:lstStyle>
            <a:lvl1pPr>
              <a:defRPr lang="en-US" sz="1600" b="1" dirty="0">
                <a:latin typeface="+mj-lt"/>
              </a:defRPr>
            </a:lvl1pPr>
          </a:lstStyle>
          <a:p>
            <a:pPr marL="0" lvl="0" indent="0">
              <a:buNone/>
            </a:pPr>
            <a:r>
              <a:rPr lang="en-US" dirty="0"/>
              <a:t>Click to add title here</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97253" y="2920422"/>
            <a:ext cx="4544580" cy="3226378"/>
          </a:xfrm>
        </p:spPr>
        <p:txBody>
          <a:bodyPr lIns="0" tIns="72000">
            <a:normAutofit/>
          </a:bodyPr>
          <a:lstStyle>
            <a:lvl1pPr>
              <a:defRPr sz="1400"/>
            </a:lvl1pPr>
            <a:lvl2pPr>
              <a:defRPr sz="1200"/>
            </a:lvl2pPr>
            <a:lvl3pPr>
              <a:defRPr sz="1100"/>
            </a:lvl3pPr>
            <a:lvl4pPr>
              <a:defRPr sz="1050"/>
            </a:lvl4pPr>
            <a:lvl5pPr>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38199" y="3606800"/>
            <a:ext cx="4927601" cy="2540000"/>
          </a:xfrm>
        </p:spPr>
        <p:txBody>
          <a:bodyPr lIns="0" tIns="72000">
            <a:normAutofit/>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166034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6"/>
          </p:nvPr>
        </p:nvSpPr>
        <p:spPr>
          <a:xfrm>
            <a:off x="0" y="0"/>
            <a:ext cx="3708400" cy="6853712"/>
          </a:xfrm>
          <a:solidFill>
            <a:schemeClr val="bg1">
              <a:lumMod val="95000"/>
            </a:schemeClr>
          </a:solidFill>
        </p:spPr>
        <p:txBody>
          <a:bodyPr/>
          <a:lstStyle/>
          <a:p>
            <a:r>
              <a:rPr lang="en-US"/>
              <a:t>Click icon to add picture</a:t>
            </a:r>
            <a:endParaRPr lang="en-US" dirty="0"/>
          </a:p>
        </p:txBody>
      </p:sp>
      <p:sp>
        <p:nvSpPr>
          <p:cNvPr id="11" name="Rectangle 10" title="Decorative"/>
          <p:cNvSpPr/>
          <p:nvPr userDrawn="1"/>
        </p:nvSpPr>
        <p:spPr>
          <a:xfrm>
            <a:off x="3708400" y="0"/>
            <a:ext cx="4775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4252921" y="936980"/>
            <a:ext cx="3686159" cy="1466055"/>
          </a:xfrm>
        </p:spPr>
        <p:txBody>
          <a:bodyPr lIns="0" anchor="t">
            <a:normAutofit/>
          </a:bodyPr>
          <a:lstStyle>
            <a:lvl1pPr algn="l">
              <a:defRPr sz="4000">
                <a:solidFill>
                  <a:schemeClr val="bg1"/>
                </a:solidFill>
                <a:latin typeface="+mj-lt"/>
              </a:defRPr>
            </a:lvl1pPr>
          </a:lstStyle>
          <a:p>
            <a:r>
              <a:rPr lang="en-US"/>
              <a:t>Click to edit Master title style</a:t>
            </a:r>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252988" y="2407322"/>
            <a:ext cx="368602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252921" y="2811606"/>
            <a:ext cx="3686159"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7"/>
          </p:nvPr>
        </p:nvSpPr>
        <p:spPr>
          <a:xfrm>
            <a:off x="8483600" y="0"/>
            <a:ext cx="3708400" cy="6853712"/>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3155064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6853712"/>
          </a:xfrm>
          <a:solidFill>
            <a:schemeClr val="bg1">
              <a:lumMod val="95000"/>
            </a:schemeClr>
          </a:solidFill>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2002421"/>
            <a:ext cx="7252505" cy="891250"/>
          </a:xfrm>
        </p:spPr>
        <p:txBody>
          <a:bodyPr anchor="t">
            <a:noAutofit/>
          </a:bodyPr>
          <a:lstStyle>
            <a:lvl1pPr>
              <a:defRPr sz="5000" b="1">
                <a:solidFill>
                  <a:schemeClr val="bg1"/>
                </a:solidFill>
                <a:latin typeface="+mj-lt"/>
              </a:defRPr>
            </a:lvl1pPr>
          </a:lstStyle>
          <a:p>
            <a:r>
              <a:rPr lang="en-US" dirty="0"/>
              <a:t>THANK YOU</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3090444"/>
            <a:ext cx="7252504"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WWW.WEBSITENAME.COM</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1819845"/>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6047623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12" name="Rectangle 11" title="Decorative">
            <a:extLst>
              <a:ext uri="{FF2B5EF4-FFF2-40B4-BE49-F238E27FC236}">
                <a16:creationId xmlns:a16="http://schemas.microsoft.com/office/drawing/2014/main" id="{60EEF041-4EFF-410A-AFB4-25A65B462B2D}"/>
              </a:ext>
            </a:extLst>
          </p:cNvPr>
          <p:cNvSpPr/>
          <p:nvPr userDrawn="1"/>
        </p:nvSpPr>
        <p:spPr>
          <a:xfrm>
            <a:off x="8181847" y="0"/>
            <a:ext cx="401015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title="Decorative">
            <a:extLst>
              <a:ext uri="{FF2B5EF4-FFF2-40B4-BE49-F238E27FC236}">
                <a16:creationId xmlns:a16="http://schemas.microsoft.com/office/drawing/2014/main" id="{60EEF041-4EFF-410A-AFB4-25A65B462B2D}"/>
              </a:ext>
            </a:extLst>
          </p:cNvPr>
          <p:cNvSpPr/>
          <p:nvPr userDrawn="1"/>
        </p:nvSpPr>
        <p:spPr>
          <a:xfrm>
            <a:off x="4171694" y="0"/>
            <a:ext cx="401015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333757" y="1680547"/>
            <a:ext cx="368602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375228" y="1680547"/>
            <a:ext cx="3658010"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333454" y="2084831"/>
            <a:ext cx="3686159"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8375228" y="2084831"/>
            <a:ext cx="3658010"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
            <a:extLst>
              <a:ext uri="{FF2B5EF4-FFF2-40B4-BE49-F238E27FC236}">
                <a16:creationId xmlns:a16="http://schemas.microsoft.com/office/drawing/2014/main" id="{110731EC-67BA-493B-B1C7-6258DD2B6042}"/>
              </a:ext>
            </a:extLst>
          </p:cNvPr>
          <p:cNvSpPr>
            <a:spLocks noGrp="1"/>
          </p:cNvSpPr>
          <p:nvPr>
            <p:ph type="title"/>
          </p:nvPr>
        </p:nvSpPr>
        <p:spPr>
          <a:xfrm>
            <a:off x="403410" y="1670007"/>
            <a:ext cx="3686159" cy="1466055"/>
          </a:xfrm>
        </p:spPr>
        <p:txBody>
          <a:bodyPr lIns="0" anchor="t">
            <a:normAutofit/>
          </a:bodyPr>
          <a:lstStyle>
            <a:lvl1pPr algn="l">
              <a:defRPr sz="4000">
                <a:solidFill>
                  <a:schemeClr val="tx1"/>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39044906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6" name="Picture Placeholder 5" title="Decorative">
            <a:extLst>
              <a:ext uri="{FF2B5EF4-FFF2-40B4-BE49-F238E27FC236}">
                <a16:creationId xmlns:a16="http://schemas.microsoft.com/office/drawing/2014/main" id="{09156155-C47D-47A0-A08D-DCAC4D742D3F}"/>
              </a:ext>
            </a:extLst>
          </p:cNvPr>
          <p:cNvSpPr>
            <a:spLocks noGrp="1"/>
          </p:cNvSpPr>
          <p:nvPr>
            <p:ph type="pic" sz="quarter" idx="17"/>
          </p:nvPr>
        </p:nvSpPr>
        <p:spPr>
          <a:xfrm>
            <a:off x="0" y="0"/>
            <a:ext cx="12192000" cy="3408892"/>
          </a:xfrm>
        </p:spPr>
        <p:txBody>
          <a:bodyPr/>
          <a:lstStyle/>
          <a:p>
            <a:r>
              <a:rPr lang="en-US"/>
              <a:t>Click icon to add picture</a:t>
            </a:r>
            <a:endParaRPr lang="en-US" dirty="0"/>
          </a:p>
        </p:txBody>
      </p:sp>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3408891"/>
            <a:ext cx="12203575" cy="344910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568750" y="3666354"/>
            <a:ext cx="3448800"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254055" y="3666354"/>
            <a:ext cx="3450265"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568447" y="4070639"/>
            <a:ext cx="3448800"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8254055" y="4070639"/>
            <a:ext cx="345026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838200" y="4049104"/>
            <a:ext cx="3136900" cy="2168682"/>
          </a:xfrm>
        </p:spPr>
        <p:txBody>
          <a:bodyPr lIns="0" anchor="ctr">
            <a:normAutofit/>
          </a:bodyPr>
          <a:lstStyle>
            <a:lvl1pPr algn="l">
              <a:defRPr sz="4000">
                <a:solidFill>
                  <a:schemeClr val="bg1"/>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10072104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1">
              <a:lumMod val="60000"/>
              <a:lumOff val="40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7" y="3366301"/>
            <a:ext cx="434078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5" y="3366301"/>
            <a:ext cx="4342629"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0" cy="822240"/>
          </a:xfrm>
        </p:spPr>
        <p:txBody>
          <a:bodyPr lIns="0" anchor="t">
            <a:normAutofit/>
          </a:bodyPr>
          <a:lstStyle>
            <a:lvl1pPr algn="ctr">
              <a:defRPr sz="4000">
                <a:solidFill>
                  <a:schemeClr val="tx1"/>
                </a:solidFill>
                <a:latin typeface="+mj-lt"/>
              </a:defRPr>
            </a:lvl1pPr>
          </a:lstStyle>
          <a:p>
            <a:r>
              <a:rPr lang="en-US"/>
              <a:t>Click to edit Master title style</a:t>
            </a:r>
            <a:endParaRPr lang="en-US" dirty="0"/>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40000"/>
                <a:lumOff val="6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7234858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2"/>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2">
              <a:lumMod val="75000"/>
              <a:lumOff val="25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7" y="3366301"/>
            <a:ext cx="434078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5" y="3366301"/>
            <a:ext cx="4342629"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0" cy="822240"/>
          </a:xfrm>
        </p:spPr>
        <p:txBody>
          <a:bodyPr lIns="0" anchor="t">
            <a:normAutofit/>
          </a:bodyPr>
          <a:lstStyle>
            <a:lvl1pPr algn="ctr">
              <a:defRPr sz="4000">
                <a:solidFill>
                  <a:schemeClr val="tx1"/>
                </a:solidFill>
                <a:latin typeface="+mj-lt"/>
              </a:defRPr>
            </a:lvl1pPr>
          </a:lstStyle>
          <a:p>
            <a:r>
              <a:rPr lang="en-US"/>
              <a:t>Click to edit Master title style</a:t>
            </a:r>
            <a:endParaRPr lang="en-US" dirty="0"/>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50000"/>
                <a:lumOff val="5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84964726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844948" y="1193765"/>
            <a:ext cx="4385841" cy="1325563"/>
          </a:xfrm>
        </p:spPr>
        <p:txBody>
          <a:bodyPr anchor="b">
            <a:normAutofit/>
          </a:bodyPr>
          <a:lstStyle>
            <a:lvl1pPr algn="r">
              <a:defRPr sz="4000">
                <a:latin typeface="+mj-lt"/>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878814" y="2632337"/>
            <a:ext cx="4385841" cy="3357563"/>
          </a:xfrm>
        </p:spPr>
        <p:txBody>
          <a:bodyPr/>
          <a:lstStyle/>
          <a:p>
            <a:r>
              <a:rPr lang="en-US"/>
              <a:t>Click icon to add picture</a:t>
            </a:r>
            <a:endParaRPr lang="en-US" dirty="0"/>
          </a:p>
        </p:txBody>
      </p:sp>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6182016" y="1598619"/>
            <a:ext cx="4869806" cy="1896435"/>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a:t>Click to edit Master text styles</a:t>
            </a: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6182016" y="1194294"/>
            <a:ext cx="4869806" cy="382749"/>
          </a:xfrm>
        </p:spPr>
        <p:txBody>
          <a:bodyPr lIns="0" anchor="b">
            <a:noAutofit/>
          </a:bodyPr>
          <a:lstStyle>
            <a:lvl1pPr marL="0" indent="0">
              <a:buNone/>
              <a:defRPr sz="1600" b="1">
                <a:latin typeface="+mj-lt"/>
                <a:cs typeface="Arial" panose="020B0604020202020204" pitchFamily="34" charset="0"/>
              </a:defRPr>
            </a:lvl1pPr>
          </a:lstStyle>
          <a:p>
            <a:pPr lvl="0"/>
            <a:r>
              <a:rPr lang="en-US" dirty="0"/>
              <a:t>Click to add title here</a:t>
            </a:r>
          </a:p>
        </p:txBody>
      </p:sp>
      <p:sp>
        <p:nvSpPr>
          <p:cNvPr id="6" name="Text Placeholder 6">
            <a:extLst>
              <a:ext uri="{FF2B5EF4-FFF2-40B4-BE49-F238E27FC236}">
                <a16:creationId xmlns:a16="http://schemas.microsoft.com/office/drawing/2014/main" id="{B2C5FA2F-DD81-4A72-AB26-A4C663724F42}"/>
              </a:ext>
            </a:extLst>
          </p:cNvPr>
          <p:cNvSpPr>
            <a:spLocks noGrp="1"/>
          </p:cNvSpPr>
          <p:nvPr>
            <p:ph type="body" sz="quarter" idx="13"/>
          </p:nvPr>
        </p:nvSpPr>
        <p:spPr>
          <a:xfrm>
            <a:off x="6182018" y="4093464"/>
            <a:ext cx="4869806" cy="1896435"/>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a:t>Click to edit Master text styles</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182017" y="3689139"/>
            <a:ext cx="4832794" cy="382749"/>
          </a:xfrm>
        </p:spPr>
        <p:txBody>
          <a:bodyPr lIns="0" anchor="b">
            <a:noAutofit/>
          </a:bodyPr>
          <a:lstStyle>
            <a:lvl1pPr marL="0" indent="0">
              <a:buNone/>
              <a:defRPr sz="1600" b="1">
                <a:latin typeface="+mj-lt"/>
                <a:cs typeface="Arial" panose="020B0604020202020204" pitchFamily="34" charset="0"/>
              </a:defRPr>
            </a:lvl1pPr>
          </a:lstStyle>
          <a:p>
            <a:pPr lvl="0"/>
            <a:r>
              <a:rPr lang="en-US" dirty="0"/>
              <a:t>Click to add title here</a:t>
            </a:r>
          </a:p>
        </p:txBody>
      </p:sp>
      <p:sp>
        <p:nvSpPr>
          <p:cNvPr id="10" name="Shape 62" title="Decorative">
            <a:extLst>
              <a:ext uri="{FF2B5EF4-FFF2-40B4-BE49-F238E27FC236}">
                <a16:creationId xmlns:a16="http://schemas.microsoft.com/office/drawing/2014/main" id="{2683CBB0-468F-4DD2-853B-FBFFA91B662E}"/>
              </a:ext>
            </a:extLst>
          </p:cNvPr>
          <p:cNvSpPr/>
          <p:nvPr userDrawn="1"/>
        </p:nvSpPr>
        <p:spPr>
          <a:xfrm flipV="1">
            <a:off x="830507" y="1194294"/>
            <a:ext cx="0" cy="4795606"/>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97081059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E84B7CE-D997-4F92-BD9D-3F9DE2782EF8}"/>
              </a:ext>
            </a:extLst>
          </p:cNvPr>
          <p:cNvSpPr>
            <a:spLocks noGrp="1"/>
          </p:cNvSpPr>
          <p:nvPr>
            <p:ph type="pic" sz="quarter" idx="10"/>
          </p:nvPr>
        </p:nvSpPr>
        <p:spPr>
          <a:xfrm>
            <a:off x="7928658" y="836271"/>
            <a:ext cx="4263342" cy="5185458"/>
          </a:xfrm>
        </p:spPr>
        <p:txBody>
          <a:bodyPr/>
          <a:lstStyle/>
          <a:p>
            <a:r>
              <a:rPr lang="en-US"/>
              <a:t>Click icon to add picture</a:t>
            </a:r>
            <a:endParaRPr lang="en-US" dirty="0"/>
          </a:p>
        </p:txBody>
      </p:sp>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3657597" y="836271"/>
            <a:ext cx="4262400" cy="5185458"/>
          </a:xfrm>
          <a:solidFill>
            <a:schemeClr val="accent1"/>
          </a:solidFill>
        </p:spPr>
        <p:txBody>
          <a:bodyPr lIns="252000" tIns="144000" rIns="14400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625033" y="1659770"/>
            <a:ext cx="2558005" cy="1325563"/>
          </a:xfrm>
        </p:spPr>
        <p:txBody>
          <a:bodyPr anchor="t"/>
          <a:lstStyle>
            <a:lvl1pPr algn="l">
              <a:defRPr>
                <a:latin typeface="+mj-lt"/>
              </a:defRPr>
            </a:lvl1pPr>
          </a:lstStyle>
          <a:p>
            <a:r>
              <a:rPr lang="en-US" dirty="0"/>
              <a:t>Click to </a:t>
            </a:r>
            <a:br>
              <a:rPr lang="en-US" dirty="0"/>
            </a:br>
            <a:r>
              <a:rPr lang="en-US" dirty="0"/>
              <a:t>Add Title</a:t>
            </a:r>
          </a:p>
        </p:txBody>
      </p:sp>
      <p:sp>
        <p:nvSpPr>
          <p:cNvPr id="9" name="Shape 62" title="Decorative">
            <a:extLst>
              <a:ext uri="{FF2B5EF4-FFF2-40B4-BE49-F238E27FC236}">
                <a16:creationId xmlns:a16="http://schemas.microsoft.com/office/drawing/2014/main" id="{E1A23DB6-E067-4A30-8C4B-98B452428518}"/>
              </a:ext>
            </a:extLst>
          </p:cNvPr>
          <p:cNvSpPr/>
          <p:nvPr userDrawn="1"/>
        </p:nvSpPr>
        <p:spPr>
          <a:xfrm rot="16200000" flipV="1">
            <a:off x="1756506" y="1915220"/>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21740742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0" y="3206186"/>
            <a:ext cx="12192000" cy="3651813"/>
          </a:xfrm>
          <a:solidFill>
            <a:schemeClr val="accent2"/>
          </a:solidFill>
        </p:spPr>
        <p:txBody>
          <a:bodyPr lIns="5400000" tIns="216000" rIns="180000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5278053" y="1775520"/>
            <a:ext cx="6435524" cy="1325563"/>
          </a:xfrm>
        </p:spPr>
        <p:txBody>
          <a:bodyPr anchor="b"/>
          <a:lstStyle>
            <a:lvl1pPr algn="l">
              <a:defRPr>
                <a:latin typeface="+mj-lt"/>
              </a:defRPr>
            </a:lvl1pPr>
          </a:lstStyle>
          <a:p>
            <a:r>
              <a:rPr lang="en-US" dirty="0"/>
              <a:t>Click to Add Title</a:t>
            </a: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971836" y="1"/>
            <a:ext cx="3523423" cy="3206186"/>
          </a:xfrm>
          <a:solidFill>
            <a:schemeClr val="bg1">
              <a:lumMod val="95000"/>
            </a:schemeClr>
          </a:solidFill>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2"/>
          </p:nvPr>
        </p:nvSpPr>
        <p:spPr>
          <a:xfrm>
            <a:off x="971836" y="3358587"/>
            <a:ext cx="3523423" cy="3206186"/>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9972271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838199" y="4586456"/>
            <a:ext cx="10349090" cy="1577281"/>
          </a:xfrm>
          <a:noFill/>
          <a:ln>
            <a:noFill/>
          </a:ln>
        </p:spPr>
        <p:txBody>
          <a:bodyPr lIns="0" tIns="216000" rIns="0">
            <a:noAutofit/>
          </a:bodyPr>
          <a:lstStyle>
            <a:lvl1pPr marL="0" indent="0" algn="ctr">
              <a:lnSpc>
                <a:spcPct val="100000"/>
              </a:lnSpc>
              <a:buNone/>
              <a:defRPr sz="1400">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199" y="3717212"/>
            <a:ext cx="10349089" cy="854791"/>
          </a:xfrm>
        </p:spPr>
        <p:txBody>
          <a:bodyPr lIns="0" rIns="0" anchor="b"/>
          <a:lstStyle>
            <a:lvl1pPr algn="ctr">
              <a:defRPr>
                <a:latin typeface="+mj-lt"/>
              </a:defRPr>
            </a:lvl1pPr>
          </a:lstStyle>
          <a:p>
            <a:r>
              <a:rPr lang="en-US" dirty="0"/>
              <a:t>Click to Add Title</a:t>
            </a: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838200" y="836271"/>
            <a:ext cx="10349089" cy="2516529"/>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5831282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3" name="Rectangle 2" title="Decorative">
            <a:extLst>
              <a:ext uri="{FF2B5EF4-FFF2-40B4-BE49-F238E27FC236}">
                <a16:creationId xmlns:a16="http://schemas.microsoft.com/office/drawing/2014/main" id="{9DF8596F-E730-47C4-86C3-F4A9B3F78268}"/>
              </a:ext>
            </a:extLst>
          </p:cNvPr>
          <p:cNvSpPr/>
          <p:nvPr userDrawn="1"/>
        </p:nvSpPr>
        <p:spPr>
          <a:xfrm>
            <a:off x="0" y="0"/>
            <a:ext cx="4745620" cy="3428990"/>
          </a:xfrm>
          <a:prstGeom prst="rect">
            <a:avLst/>
          </a:prstGeom>
          <a:solidFill>
            <a:schemeClr val="accent2"/>
          </a:solidFill>
        </p:spPr>
        <p:txBody>
          <a:bodyPr vert="horz" lIns="252000" tIns="144000" rIns="144000" bIns="45720" rtlCol="0">
            <a:noAutofit/>
          </a:bodyPr>
          <a:lstStyle/>
          <a:p>
            <a:pPr lvl="0" indent="0">
              <a:lnSpc>
                <a:spcPct val="100000"/>
              </a:lnSpc>
              <a:spcBef>
                <a:spcPts val="1000"/>
              </a:spcBef>
              <a:buFont typeface="Arial" panose="020B0604020202020204" pitchFamily="34" charset="0"/>
              <a:buNone/>
            </a:pPr>
            <a:endParaRPr lang="en-US" sz="1400" b="0" i="0" dirty="0">
              <a:solidFill>
                <a:schemeClr val="tx2"/>
              </a:solidFill>
              <a:latin typeface="Arial" panose="020B0604020202020204" pitchFamily="34" charset="0"/>
              <a:cs typeface="Arial" panose="020B0604020202020204" pitchFamily="34" charset="0"/>
            </a:endParaRP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4745620" y="3428990"/>
            <a:ext cx="7446380" cy="3429009"/>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200" y="1659770"/>
            <a:ext cx="3085618" cy="1325563"/>
          </a:xfrm>
        </p:spPr>
        <p:txBody>
          <a:bodyPr lIns="0" anchor="t"/>
          <a:lstStyle>
            <a:lvl1pPr algn="l">
              <a:defRPr>
                <a:solidFill>
                  <a:schemeClr val="bg1"/>
                </a:solidFill>
                <a:latin typeface="+mj-lt"/>
              </a:defRPr>
            </a:lvl1pPr>
          </a:lstStyle>
          <a:p>
            <a:r>
              <a:rPr lang="en-US" dirty="0"/>
              <a:t>Click to </a:t>
            </a:r>
            <a:br>
              <a:rPr lang="en-US" dirty="0"/>
            </a:br>
            <a:r>
              <a:rPr lang="en-US" dirty="0"/>
              <a:t>Add Title</a:t>
            </a:r>
          </a:p>
        </p:txBody>
      </p:sp>
      <p:sp>
        <p:nvSpPr>
          <p:cNvPr id="8" name="Text Placeholder 6">
            <a:extLst>
              <a:ext uri="{FF2B5EF4-FFF2-40B4-BE49-F238E27FC236}">
                <a16:creationId xmlns:a16="http://schemas.microsoft.com/office/drawing/2014/main" id="{2E0AB4DF-4264-4631-9A72-72B25F9BEED8}"/>
              </a:ext>
            </a:extLst>
          </p:cNvPr>
          <p:cNvSpPr>
            <a:spLocks noGrp="1"/>
          </p:cNvSpPr>
          <p:nvPr>
            <p:ph type="body" sz="quarter" idx="12" hasCustomPrompt="1"/>
          </p:nvPr>
        </p:nvSpPr>
        <p:spPr>
          <a:xfrm>
            <a:off x="5359078" y="1197273"/>
            <a:ext cx="6121722" cy="382749"/>
          </a:xfrm>
        </p:spPr>
        <p:txBody>
          <a:bodyPr lIns="0" tIns="0" anchor="t">
            <a:normAutofit/>
          </a:bodyPr>
          <a:lstStyle>
            <a:lvl1pPr marL="0" indent="0">
              <a:buNone/>
              <a:defRPr sz="1600" b="1">
                <a:solidFill>
                  <a:schemeClr val="tx1"/>
                </a:solidFill>
                <a:latin typeface="+mj-lt"/>
                <a:cs typeface="Arial" panose="020B0604020202020204" pitchFamily="34" charset="0"/>
              </a:defRPr>
            </a:lvl1pPr>
          </a:lstStyle>
          <a:p>
            <a:pPr lvl="0"/>
            <a:r>
              <a:rPr lang="en-US" dirty="0"/>
              <a:t>Click to add title here</a:t>
            </a:r>
          </a:p>
        </p:txBody>
      </p:sp>
      <p:sp>
        <p:nvSpPr>
          <p:cNvPr id="9" name="Text Placeholder 3">
            <a:extLst>
              <a:ext uri="{FF2B5EF4-FFF2-40B4-BE49-F238E27FC236}">
                <a16:creationId xmlns:a16="http://schemas.microsoft.com/office/drawing/2014/main" id="{0E3F0CD0-D764-45BB-9798-E9046593B3AC}"/>
              </a:ext>
            </a:extLst>
          </p:cNvPr>
          <p:cNvSpPr>
            <a:spLocks noGrp="1"/>
          </p:cNvSpPr>
          <p:nvPr>
            <p:ph type="body" sz="quarter" idx="15"/>
          </p:nvPr>
        </p:nvSpPr>
        <p:spPr>
          <a:xfrm>
            <a:off x="5359078" y="1588155"/>
            <a:ext cx="6121722" cy="1397178"/>
          </a:xfrm>
        </p:spPr>
        <p:txBody>
          <a:bodyPr lIns="0" tIns="0">
            <a:normAutofit/>
          </a:bodyPr>
          <a:lstStyle>
            <a:lvl1pPr marL="0" indent="0">
              <a:lnSpc>
                <a:spcPct val="100000"/>
              </a:lnSpc>
              <a:buNone/>
              <a:defRPr sz="1400">
                <a:solidFill>
                  <a:schemeClr val="tx1"/>
                </a:solidFill>
              </a:defRPr>
            </a:lvl1pPr>
            <a:lvl2pPr marL="457200" indent="0">
              <a:buNone/>
              <a:defRPr sz="1200"/>
            </a:lvl2pPr>
            <a:lvl3pPr marL="914400" indent="0">
              <a:buNone/>
              <a:defRPr sz="1100"/>
            </a:lvl3pPr>
            <a:lvl4pPr>
              <a:defRPr sz="1050"/>
            </a:lvl4pPr>
            <a:lvl5pPr>
              <a:defRPr sz="1050"/>
            </a:lvl5pPr>
          </a:lstStyle>
          <a:p>
            <a:pPr lvl="0"/>
            <a:r>
              <a:rPr lang="en-US"/>
              <a:t>Click to edit Master text styles</a:t>
            </a:r>
          </a:p>
        </p:txBody>
      </p:sp>
      <p:sp>
        <p:nvSpPr>
          <p:cNvPr id="10" name="Text Placeholder 3">
            <a:extLst>
              <a:ext uri="{FF2B5EF4-FFF2-40B4-BE49-F238E27FC236}">
                <a16:creationId xmlns:a16="http://schemas.microsoft.com/office/drawing/2014/main" id="{0E3F0CD0-D764-45BB-9798-E9046593B3AC}"/>
              </a:ext>
            </a:extLst>
          </p:cNvPr>
          <p:cNvSpPr>
            <a:spLocks noGrp="1"/>
          </p:cNvSpPr>
          <p:nvPr>
            <p:ph type="body" sz="quarter" idx="16"/>
          </p:nvPr>
        </p:nvSpPr>
        <p:spPr>
          <a:xfrm>
            <a:off x="838200" y="3737092"/>
            <a:ext cx="3085618" cy="2663707"/>
          </a:xfrm>
        </p:spPr>
        <p:txBody>
          <a:bodyPr lIns="0" tIns="0">
            <a:normAutofit/>
          </a:bodyPr>
          <a:lstStyle>
            <a:lvl1pPr marL="0" indent="0">
              <a:lnSpc>
                <a:spcPct val="100000"/>
              </a:lnSpc>
              <a:buNone/>
              <a:defRPr sz="2000">
                <a:solidFill>
                  <a:schemeClr val="tx1"/>
                </a:solidFill>
              </a:defRPr>
            </a:lvl1pPr>
            <a:lvl2pPr marL="457200" indent="0">
              <a:buNone/>
              <a:defRPr sz="1200"/>
            </a:lvl2pPr>
            <a:lvl3pPr marL="914400" indent="0">
              <a:buNone/>
              <a:defRPr sz="1100"/>
            </a:lvl3pPr>
            <a:lvl4pPr>
              <a:defRPr sz="1050"/>
            </a:lvl4pPr>
            <a:lvl5pPr>
              <a:defRPr sz="1050"/>
            </a:lvl5pPr>
          </a:lstStyle>
          <a:p>
            <a:pPr lvl="0"/>
            <a:r>
              <a:rPr lang="en-US"/>
              <a:t>Click to edit Master text styles</a:t>
            </a:r>
          </a:p>
        </p:txBody>
      </p:sp>
    </p:spTree>
    <p:extLst>
      <p:ext uri="{BB962C8B-B14F-4D97-AF65-F5344CB8AC3E}">
        <p14:creationId xmlns:p14="http://schemas.microsoft.com/office/powerpoint/2010/main" val="333636220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C7F92C0C-7E68-45AE-8824-6858C6874760}"/>
              </a:ext>
            </a:extLst>
          </p:cNvPr>
          <p:cNvSpPr>
            <a:spLocks noGrp="1"/>
          </p:cNvSpPr>
          <p:nvPr>
            <p:ph type="title" hasCustomPrompt="1"/>
          </p:nvPr>
        </p:nvSpPr>
        <p:spPr>
          <a:xfrm>
            <a:off x="2282502" y="4973519"/>
            <a:ext cx="7299618" cy="1440000"/>
          </a:xfrm>
          <a:solidFill>
            <a:schemeClr val="accent1"/>
          </a:solidFill>
        </p:spPr>
        <p:txBody>
          <a:bodyPr lIns="216000">
            <a:normAutofit/>
          </a:bodyPr>
          <a:lstStyle>
            <a:lvl1pPr algn="ctr">
              <a:defRPr sz="4000">
                <a:solidFill>
                  <a:schemeClr val="bg1"/>
                </a:solidFill>
                <a:latin typeface="+mj-lt"/>
              </a:defRPr>
            </a:lvl1pPr>
          </a:lstStyle>
          <a:p>
            <a:r>
              <a:rPr lang="en-US" dirty="0"/>
              <a:t>Click to edit </a:t>
            </a:r>
            <a:br>
              <a:rPr lang="en-US" dirty="0"/>
            </a:br>
            <a:r>
              <a:rPr lang="en-US" dirty="0"/>
              <a:t>Master title style</a:t>
            </a:r>
          </a:p>
        </p:txBody>
      </p:sp>
    </p:spTree>
    <p:extLst>
      <p:ext uri="{BB962C8B-B14F-4D97-AF65-F5344CB8AC3E}">
        <p14:creationId xmlns:p14="http://schemas.microsoft.com/office/powerpoint/2010/main" val="953602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with Image">
    <p:bg>
      <p:bgPr>
        <a:solidFill>
          <a:schemeClr val="accent1"/>
        </a:solidFill>
        <a:effectLst/>
      </p:bgPr>
    </p:bg>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5295899" y="4288"/>
            <a:ext cx="6896100" cy="6853712"/>
          </a:xfrm>
          <a:solidFill>
            <a:schemeClr val="bg1">
              <a:lumMod val="95000"/>
            </a:schemeClr>
          </a:solidFill>
        </p:spPr>
        <p:txBody>
          <a:bodyPr/>
          <a:lstStyle/>
          <a:p>
            <a:r>
              <a:rPr lang="en-US"/>
              <a:t>Click icon to add picture</a:t>
            </a:r>
            <a:endParaRPr lang="en-US" dirty="0"/>
          </a:p>
        </p:txBody>
      </p:sp>
      <p:sp>
        <p:nvSpPr>
          <p:cNvPr id="9" name="Rectangle 8">
            <a:extLst>
              <a:ext uri="{FF2B5EF4-FFF2-40B4-BE49-F238E27FC236}">
                <a16:creationId xmlns:a16="http://schemas.microsoft.com/office/drawing/2014/main" id="{38CBA09E-664D-42AC-81A8-E6756A655750}"/>
              </a:ext>
            </a:extLst>
          </p:cNvPr>
          <p:cNvSpPr/>
          <p:nvPr userDrawn="1"/>
        </p:nvSpPr>
        <p:spPr>
          <a:xfrm>
            <a:off x="0" y="1539433"/>
            <a:ext cx="8866207" cy="53185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title="Decorative"/>
          <p:cNvSpPr/>
          <p:nvPr userDrawn="1"/>
        </p:nvSpPr>
        <p:spPr>
          <a:xfrm>
            <a:off x="0" y="0"/>
            <a:ext cx="5295899" cy="6858000"/>
          </a:xfrm>
          <a:prstGeom prst="rect">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798690" y="2040520"/>
            <a:ext cx="4120444" cy="1818655"/>
          </a:xfrm>
        </p:spPr>
        <p:txBody>
          <a:bodyPr anchor="b">
            <a:noAutofit/>
          </a:bodyPr>
          <a:lstStyle>
            <a:lvl1pPr algn="l">
              <a:defRPr sz="5000" b="1">
                <a:solidFill>
                  <a:schemeClr val="bg1"/>
                </a:solidFill>
                <a:latin typeface="+mj-lt"/>
              </a:defRPr>
            </a:lvl1pPr>
          </a:lstStyle>
          <a:p>
            <a:r>
              <a:rPr lang="en-US" dirty="0"/>
              <a:t>CLICK TO ADD TITLE</a:t>
            </a:r>
          </a:p>
        </p:txBody>
      </p:sp>
      <p:sp>
        <p:nvSpPr>
          <p:cNvPr id="10" name="Text Placeholder 12">
            <a:extLst>
              <a:ext uri="{FF2B5EF4-FFF2-40B4-BE49-F238E27FC236}">
                <a16:creationId xmlns:a16="http://schemas.microsoft.com/office/drawing/2014/main" id="{1221857D-ECFA-4D4D-91DF-E36500791501}"/>
              </a:ext>
            </a:extLst>
          </p:cNvPr>
          <p:cNvSpPr>
            <a:spLocks noGrp="1"/>
          </p:cNvSpPr>
          <p:nvPr>
            <p:ph type="body" sz="quarter" idx="15" hasCustomPrompt="1"/>
          </p:nvPr>
        </p:nvSpPr>
        <p:spPr>
          <a:xfrm>
            <a:off x="798690" y="4031658"/>
            <a:ext cx="4120443" cy="338549"/>
          </a:xfrm>
        </p:spPr>
        <p:txBody>
          <a:bodyPr>
            <a:normAutofit/>
          </a:bodyPr>
          <a:lstStyle>
            <a:lvl1pPr marL="0" indent="0" algn="l">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11" name="Shape 62" title="Decorative">
            <a:extLst>
              <a:ext uri="{FF2B5EF4-FFF2-40B4-BE49-F238E27FC236}">
                <a16:creationId xmlns:a16="http://schemas.microsoft.com/office/drawing/2014/main" id="{E1A23DB6-E067-4A30-8C4B-98B452428518}"/>
              </a:ext>
            </a:extLst>
          </p:cNvPr>
          <p:cNvSpPr/>
          <p:nvPr userDrawn="1"/>
        </p:nvSpPr>
        <p:spPr>
          <a:xfrm rot="16200000" flipV="1">
            <a:off x="1893092" y="2764774"/>
            <a:ext cx="0" cy="2188806"/>
          </a:xfrm>
          <a:prstGeom prst="line">
            <a:avLst/>
          </a:prstGeom>
          <a:ln w="25400">
            <a:solidFill>
              <a:schemeClr val="bg1"/>
            </a:solidFill>
            <a:miter lim="400000"/>
          </a:ln>
        </p:spPr>
        <p:txBody>
          <a:bodyPr lIns="19050" tIns="19050" rIns="19050" bIns="19050" anchor="ctr"/>
          <a:lstStyle/>
          <a:p>
            <a:pPr algn="l">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55885000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Tree>
    <p:extLst>
      <p:ext uri="{BB962C8B-B14F-4D97-AF65-F5344CB8AC3E}">
        <p14:creationId xmlns:p14="http://schemas.microsoft.com/office/powerpoint/2010/main" val="263202713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5" name="Text Placeholder 12">
            <a:extLst>
              <a:ext uri="{FF2B5EF4-FFF2-40B4-BE49-F238E27FC236}">
                <a16:creationId xmlns:a16="http://schemas.microsoft.com/office/drawing/2014/main" id="{89A80859-BDA6-44AA-A750-4E06108B9B2B}"/>
              </a:ext>
            </a:extLst>
          </p:cNvPr>
          <p:cNvSpPr>
            <a:spLocks noGrp="1"/>
          </p:cNvSpPr>
          <p:nvPr>
            <p:ph type="body" sz="quarter" idx="14"/>
          </p:nvPr>
        </p:nvSpPr>
        <p:spPr>
          <a:xfrm>
            <a:off x="4887474" y="3665204"/>
            <a:ext cx="7304526" cy="2196780"/>
          </a:xfrm>
          <a:solidFill>
            <a:schemeClr val="accent1"/>
          </a:solidFill>
        </p:spPr>
        <p:txBody>
          <a:bodyPr lIns="274320" tIns="182880" rIns="182880" bIns="18288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a:r>
              <a:rPr lang="en-US"/>
              <a:t>Click to edit Master text styles</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25974026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3" name="Text Placeholder 12">
            <a:extLst>
              <a:ext uri="{FF2B5EF4-FFF2-40B4-BE49-F238E27FC236}">
                <a16:creationId xmlns:a16="http://schemas.microsoft.com/office/drawing/2014/main" id="{89A80859-BDA6-44AA-A750-4E06108B9B2B}"/>
              </a:ext>
            </a:extLst>
          </p:cNvPr>
          <p:cNvSpPr>
            <a:spLocks noGrp="1"/>
          </p:cNvSpPr>
          <p:nvPr>
            <p:ph type="body" sz="quarter" idx="14"/>
          </p:nvPr>
        </p:nvSpPr>
        <p:spPr>
          <a:xfrm>
            <a:off x="4887474" y="3665204"/>
            <a:ext cx="7304526" cy="2196780"/>
          </a:xfrm>
          <a:solidFill>
            <a:schemeClr val="accent2"/>
          </a:solidFill>
        </p:spPr>
        <p:txBody>
          <a:bodyPr lIns="274320" tIns="182880" rIns="182880" bIns="18288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a:r>
              <a:rPr lang="en-US"/>
              <a:t>Click to edit Master text styles</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295594173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0_Custom Layout">
    <p:bg>
      <p:bgPr>
        <a:solidFill>
          <a:schemeClr val="accent1"/>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a:lstStyle/>
          <a:p>
            <a:r>
              <a:rPr lang="en-US"/>
              <a:t>Click icon to add picture</a:t>
            </a:r>
            <a:endParaRPr lang="en-US" dirty="0"/>
          </a:p>
        </p:txBody>
      </p:sp>
      <p:sp>
        <p:nvSpPr>
          <p:cNvPr id="3" name="Title 4">
            <a:extLst>
              <a:ext uri="{FF2B5EF4-FFF2-40B4-BE49-F238E27FC236}">
                <a16:creationId xmlns:a16="http://schemas.microsoft.com/office/drawing/2014/main" id="{8DF09845-7890-4D10-A53B-2A4D05316878}"/>
              </a:ext>
            </a:extLst>
          </p:cNvPr>
          <p:cNvSpPr>
            <a:spLocks noGrp="1"/>
          </p:cNvSpPr>
          <p:nvPr>
            <p:ph type="title"/>
          </p:nvPr>
        </p:nvSpPr>
        <p:spPr>
          <a:xfrm>
            <a:off x="853440" y="5688402"/>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6614727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0_Custom Layout">
    <p:bg>
      <p:bgPr>
        <a:solidFill>
          <a:schemeClr val="accent1"/>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a:lstStyle/>
          <a:p>
            <a:r>
              <a:rPr lang="en-US"/>
              <a:t>Click icon to add picture</a:t>
            </a:r>
            <a:endParaRPr lang="en-US" dirty="0"/>
          </a:p>
        </p:txBody>
      </p:sp>
    </p:spTree>
    <p:extLst>
      <p:ext uri="{BB962C8B-B14F-4D97-AF65-F5344CB8AC3E}">
        <p14:creationId xmlns:p14="http://schemas.microsoft.com/office/powerpoint/2010/main" val="212595410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3_Custom Layout">
    <p:bg>
      <p:bgPr>
        <a:solidFill>
          <a:schemeClr val="accent2"/>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a:lstStyle/>
          <a:p>
            <a:r>
              <a:rPr lang="en-US"/>
              <a:t>Click icon to add picture</a:t>
            </a:r>
            <a:endParaRPr lang="en-US" dirty="0"/>
          </a:p>
        </p:txBody>
      </p:sp>
      <p:sp>
        <p:nvSpPr>
          <p:cNvPr id="3" name="Title 4">
            <a:extLst>
              <a:ext uri="{FF2B5EF4-FFF2-40B4-BE49-F238E27FC236}">
                <a16:creationId xmlns:a16="http://schemas.microsoft.com/office/drawing/2014/main" id="{8DF09845-7890-4D10-A53B-2A4D05316878}"/>
              </a:ext>
            </a:extLst>
          </p:cNvPr>
          <p:cNvSpPr>
            <a:spLocks noGrp="1"/>
          </p:cNvSpPr>
          <p:nvPr>
            <p:ph type="title"/>
          </p:nvPr>
        </p:nvSpPr>
        <p:spPr>
          <a:xfrm>
            <a:off x="853440" y="5688402"/>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408438919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4_Custom Layout">
    <p:bg>
      <p:bgPr>
        <a:solidFill>
          <a:schemeClr val="accent2"/>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a:lstStyle/>
          <a:p>
            <a:r>
              <a:rPr lang="en-US"/>
              <a:t>Click icon to add picture</a:t>
            </a:r>
            <a:endParaRPr lang="en-US" dirty="0"/>
          </a:p>
        </p:txBody>
      </p:sp>
    </p:spTree>
    <p:extLst>
      <p:ext uri="{BB962C8B-B14F-4D97-AF65-F5344CB8AC3E}">
        <p14:creationId xmlns:p14="http://schemas.microsoft.com/office/powerpoint/2010/main" val="3382582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p:cNvSpPr/>
          <p:nvPr userDrawn="1"/>
        </p:nvSpPr>
        <p:spPr>
          <a:xfrm>
            <a:off x="0" y="4735870"/>
            <a:ext cx="12192000" cy="1500431"/>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7136611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5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title="Decorative"/>
          <p:cNvSpPr/>
          <p:nvPr userDrawn="1"/>
        </p:nvSpPr>
        <p:spPr>
          <a:xfrm>
            <a:off x="0" y="4735870"/>
            <a:ext cx="12192000" cy="1500431"/>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0017970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6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title="Decorative"/>
          <p:cNvSpPr/>
          <p:nvPr userDrawn="1"/>
        </p:nvSpPr>
        <p:spPr>
          <a:xfrm>
            <a:off x="0" y="4735870"/>
            <a:ext cx="12192000" cy="1500431"/>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8263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8"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3872090" y="2905535"/>
            <a:ext cx="4120444" cy="891250"/>
          </a:xfrm>
        </p:spPr>
        <p:txBody>
          <a:bodyPr anchor="t">
            <a:noAutofit/>
          </a:bodyPr>
          <a:lstStyle>
            <a:lvl1pPr algn="ctr">
              <a:defRPr sz="5000" b="1">
                <a:solidFill>
                  <a:schemeClr val="bg1"/>
                </a:solidFill>
                <a:latin typeface="+mj-lt"/>
              </a:defRPr>
            </a:lvl1pPr>
          </a:lstStyle>
          <a:p>
            <a:r>
              <a:rPr lang="en-US" dirty="0"/>
              <a:t>THANK YOU</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3872090" y="3993558"/>
            <a:ext cx="4120443"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WWW.WEBSITENAME.COM</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5932310" y="2726675"/>
            <a:ext cx="1"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2" name="Rectangle 1" title="Decorative"/>
          <p:cNvSpPr/>
          <p:nvPr userDrawn="1"/>
        </p:nvSpPr>
        <p:spPr>
          <a:xfrm>
            <a:off x="3872089" y="860778"/>
            <a:ext cx="4120444"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9165835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5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2"/>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2">
                    <a:lumMod val="75000"/>
                    <a:lumOff val="25000"/>
                    <a:alpha val="20000"/>
                  </a:schemeClr>
                </a:solidFill>
                <a:latin typeface="+mj-lt"/>
                <a:cs typeface="Arial" panose="020B0604020202020204" pitchFamily="34" charset="0"/>
              </a:defRPr>
            </a:lvl1pPr>
          </a:lstStyle>
          <a:p>
            <a:pPr lvl="0"/>
            <a:r>
              <a:rPr lang="en-US" dirty="0"/>
              <a:t>1</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29480432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1"/>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1">
                    <a:lumMod val="60000"/>
                    <a:lumOff val="40000"/>
                    <a:alpha val="20000"/>
                  </a:schemeClr>
                </a:solidFill>
                <a:latin typeface="+mj-lt"/>
                <a:cs typeface="Arial" panose="020B0604020202020204" pitchFamily="34" charset="0"/>
              </a:defRPr>
            </a:lvl1pPr>
          </a:lstStyle>
          <a:p>
            <a:pPr lvl="0"/>
            <a:r>
              <a:rPr lang="en-US" dirty="0"/>
              <a:t>2</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264951728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8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4"/>
            </a:solidFill>
            <a:ln w="12700">
              <a:miter lim="400000"/>
            </a:ln>
            <a:extLst>
              <a:ext uri="{C572A759-6A51-4108-AA02-DFA0A04FC94B}">
                <ma14:wrappingTextBoxFlag xmlns="" xmlns:ma14="http://schemas.microsoft.com/office/mac/drawingml/2011/main"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4">
                    <a:lumMod val="40000"/>
                    <a:lumOff val="60000"/>
                    <a:alpha val="20000"/>
                  </a:schemeClr>
                </a:solidFill>
                <a:latin typeface="+mj-lt"/>
                <a:cs typeface="Arial" panose="020B0604020202020204" pitchFamily="34" charset="0"/>
              </a:defRPr>
            </a:lvl1pPr>
          </a:lstStyle>
          <a:p>
            <a:pPr lvl="0"/>
            <a:r>
              <a:rPr lang="en-US" dirty="0"/>
              <a:t>3</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368344221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9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2">
              <a:lumMod val="75000"/>
              <a:lumOff val="25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1</a:t>
            </a:r>
          </a:p>
        </p:txBody>
      </p:sp>
    </p:spTree>
    <p:extLst>
      <p:ext uri="{BB962C8B-B14F-4D97-AF65-F5344CB8AC3E}">
        <p14:creationId xmlns:p14="http://schemas.microsoft.com/office/powerpoint/2010/main" val="405523066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6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1">
              <a:lumMod val="60000"/>
              <a:lumOff val="40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2</a:t>
            </a:r>
          </a:p>
        </p:txBody>
      </p:sp>
    </p:spTree>
    <p:extLst>
      <p:ext uri="{BB962C8B-B14F-4D97-AF65-F5344CB8AC3E}">
        <p14:creationId xmlns:p14="http://schemas.microsoft.com/office/powerpoint/2010/main" val="117176887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0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4">
              <a:lumMod val="40000"/>
              <a:lumOff val="60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2</a:t>
            </a:r>
          </a:p>
        </p:txBody>
      </p:sp>
    </p:spTree>
    <p:extLst>
      <p:ext uri="{BB962C8B-B14F-4D97-AF65-F5344CB8AC3E}">
        <p14:creationId xmlns:p14="http://schemas.microsoft.com/office/powerpoint/2010/main" val="272174979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3497916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0" y="0"/>
            <a:ext cx="6057900" cy="6857995"/>
          </a:xfrm>
          <a:prstGeom prst="rect">
            <a:avLst/>
          </a:prstGeom>
          <a:solidFill>
            <a:schemeClr val="accent2"/>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74809"/>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5" name="Picture Placeholder 5" title="Decorative">
            <a:extLst>
              <a:ext uri="{FF2B5EF4-FFF2-40B4-BE49-F238E27FC236}">
                <a16:creationId xmlns:a16="http://schemas.microsoft.com/office/drawing/2014/main" id="{EADDC907-00BA-437D-8631-DCDAA19616AC}"/>
              </a:ext>
            </a:extLst>
          </p:cNvPr>
          <p:cNvSpPr>
            <a:spLocks noGrp="1"/>
          </p:cNvSpPr>
          <p:nvPr>
            <p:ph type="pic" sz="quarter" idx="13"/>
          </p:nvPr>
        </p:nvSpPr>
        <p:spPr>
          <a:xfrm>
            <a:off x="6749917" y="1002146"/>
            <a:ext cx="885235" cy="885235"/>
          </a:xfrm>
          <a:prstGeom prst="ellipse">
            <a:avLst/>
          </a:prstGeom>
          <a:solidFill>
            <a:schemeClr val="bg1"/>
          </a:solidFill>
          <a:ln w="19050">
            <a:noFill/>
          </a:ln>
        </p:spPr>
        <p:txBody>
          <a:bodyPr>
            <a:normAutofit/>
          </a:bodyPr>
          <a:lstStyle>
            <a:lvl1pPr>
              <a:defRPr sz="800"/>
            </a:lvl1pPr>
          </a:lstStyle>
          <a:p>
            <a:r>
              <a:rPr lang="en-US" noProof="0"/>
              <a:t>Click icon to add picture</a:t>
            </a:r>
            <a:endParaRPr lang="en-US" noProof="0" dirty="0"/>
          </a:p>
        </p:txBody>
      </p:sp>
      <p:sp>
        <p:nvSpPr>
          <p:cNvPr id="21" name="Picture Placeholder 5" title="Decorative">
            <a:extLst>
              <a:ext uri="{FF2B5EF4-FFF2-40B4-BE49-F238E27FC236}">
                <a16:creationId xmlns:a16="http://schemas.microsoft.com/office/drawing/2014/main" id="{44A0EDB5-B80A-4225-9741-99690ADBCE8D}"/>
              </a:ext>
            </a:extLst>
          </p:cNvPr>
          <p:cNvSpPr>
            <a:spLocks noGrp="1"/>
          </p:cNvSpPr>
          <p:nvPr>
            <p:ph type="pic" sz="quarter" idx="14"/>
          </p:nvPr>
        </p:nvSpPr>
        <p:spPr>
          <a:xfrm>
            <a:off x="6749917" y="2291505"/>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2" name="Picture Placeholder 5" title="Decorative">
            <a:extLst>
              <a:ext uri="{FF2B5EF4-FFF2-40B4-BE49-F238E27FC236}">
                <a16:creationId xmlns:a16="http://schemas.microsoft.com/office/drawing/2014/main" id="{E5C18081-A6EE-421D-96AC-0A7FA46F744A}"/>
              </a:ext>
            </a:extLst>
          </p:cNvPr>
          <p:cNvSpPr>
            <a:spLocks noGrp="1"/>
          </p:cNvSpPr>
          <p:nvPr>
            <p:ph type="pic" sz="quarter" idx="15"/>
          </p:nvPr>
        </p:nvSpPr>
        <p:spPr>
          <a:xfrm>
            <a:off x="6749917" y="3580864"/>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3" name="Picture Placeholder 5" title="Decorative">
            <a:extLst>
              <a:ext uri="{FF2B5EF4-FFF2-40B4-BE49-F238E27FC236}">
                <a16:creationId xmlns:a16="http://schemas.microsoft.com/office/drawing/2014/main" id="{1D21CB0A-3210-4B51-85A0-5111AEBA214F}"/>
              </a:ext>
            </a:extLst>
          </p:cNvPr>
          <p:cNvSpPr>
            <a:spLocks noGrp="1"/>
          </p:cNvSpPr>
          <p:nvPr>
            <p:ph type="pic" sz="quarter" idx="16"/>
          </p:nvPr>
        </p:nvSpPr>
        <p:spPr>
          <a:xfrm>
            <a:off x="6749917" y="4870223"/>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4"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anchor="b"/>
          <a:lstStyle>
            <a:lvl1pPr>
              <a:defRPr b="1">
                <a:solidFill>
                  <a:schemeClr val="bg1"/>
                </a:solidFill>
              </a:defRPr>
            </a:lvl1pPr>
          </a:lstStyle>
          <a:p>
            <a:r>
              <a:rPr lang="en-US" noProof="0"/>
              <a:t>Click to Add Slide Title Here</a:t>
            </a:r>
          </a:p>
        </p:txBody>
      </p:sp>
      <p:sp>
        <p:nvSpPr>
          <p:cNvPr id="25"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anchor="t">
            <a:normAutofit/>
          </a:bodyPr>
          <a:lstStyle>
            <a:lvl1pPr marL="0" indent="0">
              <a:buNone/>
              <a:defRPr sz="1400" spc="300">
                <a:solidFill>
                  <a:schemeClr val="bg1"/>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26"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838200" y="3498661"/>
            <a:ext cx="4008438" cy="2560899"/>
          </a:xfrm>
        </p:spPr>
        <p:txBody>
          <a:bodyPr lIns="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noProof="0"/>
              <a:t>Click to edit Master text styles</a:t>
            </a:r>
          </a:p>
        </p:txBody>
      </p:sp>
      <p:sp>
        <p:nvSpPr>
          <p:cNvPr id="27"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2">
                <a:lumMod val="50000"/>
                <a:lumOff val="5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solidFill>
                <a:schemeClr val="bg1"/>
              </a:solidFill>
            </a:endParaRPr>
          </a:p>
        </p:txBody>
      </p:sp>
    </p:spTree>
    <p:extLst>
      <p:ext uri="{BB962C8B-B14F-4D97-AF65-F5344CB8AC3E}">
        <p14:creationId xmlns:p14="http://schemas.microsoft.com/office/powerpoint/2010/main" val="4144426491"/>
      </p:ext>
    </p:extLst>
  </p:cSld>
  <p:clrMapOvr>
    <a:masterClrMapping/>
  </p:clrMapOvr>
  <p:extLst>
    <p:ext uri="{DCECCB84-F9BA-43D5-87BE-67443E8EF086}">
      <p15:sldGuideLst xmlns:p15="http://schemas.microsoft.com/office/powerpoint/2012/main">
        <p15:guide id="1" orient="horz" pos="2160">
          <p15:clr>
            <a:srgbClr val="FBAE40"/>
          </p15:clr>
        </p15:guide>
        <p15:guide id="2" pos="5382" userDrawn="1">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_Image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58980"/>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4"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anchor="b"/>
          <a:lstStyle>
            <a:lvl1pPr>
              <a:defRPr b="1"/>
            </a:lvl1pPr>
          </a:lstStyle>
          <a:p>
            <a:r>
              <a:rPr lang="en-US" noProof="0"/>
              <a:t>Click to Add Slide Title Here</a:t>
            </a:r>
          </a:p>
        </p:txBody>
      </p:sp>
      <p:sp>
        <p:nvSpPr>
          <p:cNvPr id="20"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24"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838200" y="3498661"/>
            <a:ext cx="4008438" cy="2560899"/>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noProof="0"/>
              <a:t>Click to edit Master text styles</a:t>
            </a:r>
          </a:p>
        </p:txBody>
      </p:sp>
      <p:sp>
        <p:nvSpPr>
          <p:cNvPr id="2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
        <p:nvSpPr>
          <p:cNvPr id="2" name="Oval 1">
            <a:extLst>
              <a:ext uri="{FF2B5EF4-FFF2-40B4-BE49-F238E27FC236}">
                <a16:creationId xmlns:a16="http://schemas.microsoft.com/office/drawing/2014/main" id="{7E5B409A-28A1-4F13-9C1C-E15291930DF1}"/>
              </a:ext>
            </a:extLst>
          </p:cNvPr>
          <p:cNvSpPr/>
          <p:nvPr userDrawn="1"/>
        </p:nvSpPr>
        <p:spPr>
          <a:xfrm>
            <a:off x="6721671" y="1047456"/>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Oval 16">
            <a:extLst>
              <a:ext uri="{FF2B5EF4-FFF2-40B4-BE49-F238E27FC236}">
                <a16:creationId xmlns:a16="http://schemas.microsoft.com/office/drawing/2014/main" id="{B0A9508C-D302-4643-AFFA-37BE20A4CF91}"/>
              </a:ext>
            </a:extLst>
          </p:cNvPr>
          <p:cNvSpPr/>
          <p:nvPr userDrawn="1"/>
        </p:nvSpPr>
        <p:spPr>
          <a:xfrm>
            <a:off x="6721671" y="2342488"/>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Oval 25">
            <a:extLst>
              <a:ext uri="{FF2B5EF4-FFF2-40B4-BE49-F238E27FC236}">
                <a16:creationId xmlns:a16="http://schemas.microsoft.com/office/drawing/2014/main" id="{3C430BF1-F654-4C13-9094-97AE78B80696}"/>
              </a:ext>
            </a:extLst>
          </p:cNvPr>
          <p:cNvSpPr/>
          <p:nvPr userDrawn="1"/>
        </p:nvSpPr>
        <p:spPr>
          <a:xfrm>
            <a:off x="6721671" y="3644740"/>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Oval 26">
            <a:extLst>
              <a:ext uri="{FF2B5EF4-FFF2-40B4-BE49-F238E27FC236}">
                <a16:creationId xmlns:a16="http://schemas.microsoft.com/office/drawing/2014/main" id="{94F3E6A2-CCB8-4870-9797-40002216D2B3}"/>
              </a:ext>
            </a:extLst>
          </p:cNvPr>
          <p:cNvSpPr/>
          <p:nvPr userDrawn="1"/>
        </p:nvSpPr>
        <p:spPr>
          <a:xfrm>
            <a:off x="6721671" y="4935469"/>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3">
            <a:extLst>
              <a:ext uri="{FF2B5EF4-FFF2-40B4-BE49-F238E27FC236}">
                <a16:creationId xmlns:a16="http://schemas.microsoft.com/office/drawing/2014/main" id="{83725AD6-E3CC-4FAC-94F3-1F4CB56D222F}"/>
              </a:ext>
            </a:extLst>
          </p:cNvPr>
          <p:cNvSpPr>
            <a:spLocks noGrp="1"/>
          </p:cNvSpPr>
          <p:nvPr>
            <p:ph type="pic" sz="quarter" idx="21"/>
          </p:nvPr>
        </p:nvSpPr>
        <p:spPr>
          <a:xfrm>
            <a:off x="6874411" y="1200196"/>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28" name="Picture Placeholder 3">
            <a:extLst>
              <a:ext uri="{FF2B5EF4-FFF2-40B4-BE49-F238E27FC236}">
                <a16:creationId xmlns:a16="http://schemas.microsoft.com/office/drawing/2014/main" id="{C80D4B49-1275-4A83-A987-EC233FB6CC38}"/>
              </a:ext>
            </a:extLst>
          </p:cNvPr>
          <p:cNvSpPr>
            <a:spLocks noGrp="1"/>
          </p:cNvSpPr>
          <p:nvPr>
            <p:ph type="pic" sz="quarter" idx="22"/>
          </p:nvPr>
        </p:nvSpPr>
        <p:spPr>
          <a:xfrm>
            <a:off x="6874411" y="2506752"/>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29" name="Picture Placeholder 3">
            <a:extLst>
              <a:ext uri="{FF2B5EF4-FFF2-40B4-BE49-F238E27FC236}">
                <a16:creationId xmlns:a16="http://schemas.microsoft.com/office/drawing/2014/main" id="{7B475AE2-C1A9-4191-A31B-5D6893397E23}"/>
              </a:ext>
            </a:extLst>
          </p:cNvPr>
          <p:cNvSpPr>
            <a:spLocks noGrp="1"/>
          </p:cNvSpPr>
          <p:nvPr>
            <p:ph type="pic" sz="quarter" idx="23"/>
          </p:nvPr>
        </p:nvSpPr>
        <p:spPr>
          <a:xfrm>
            <a:off x="6874411" y="3797479"/>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30" name="Picture Placeholder 3">
            <a:extLst>
              <a:ext uri="{FF2B5EF4-FFF2-40B4-BE49-F238E27FC236}">
                <a16:creationId xmlns:a16="http://schemas.microsoft.com/office/drawing/2014/main" id="{C29F28E2-C28B-447C-818F-8676A82EEAA9}"/>
              </a:ext>
            </a:extLst>
          </p:cNvPr>
          <p:cNvSpPr>
            <a:spLocks noGrp="1"/>
          </p:cNvSpPr>
          <p:nvPr>
            <p:ph type="pic" sz="quarter" idx="24"/>
          </p:nvPr>
        </p:nvSpPr>
        <p:spPr>
          <a:xfrm>
            <a:off x="6874411" y="5088208"/>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2219225103"/>
      </p:ext>
    </p:extLst>
  </p:cSld>
  <p:clrMapOvr>
    <a:masterClrMapping/>
  </p:clrMapOvr>
  <p:extLst>
    <p:ext uri="{DCECCB84-F9BA-43D5-87BE-67443E8EF086}">
      <p15:sldGuideLst xmlns:p15="http://schemas.microsoft.com/office/powerpoint/2012/main">
        <p15:guide id="1" orient="horz" pos="2160">
          <p15:clr>
            <a:srgbClr val="FBAE40"/>
          </p15:clr>
        </p15:guide>
        <p15:guide id="2" pos="3863">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0" y="3721472"/>
            <a:ext cx="12192000" cy="3136523"/>
          </a:xfrm>
          <a:prstGeom prst="rect">
            <a:avLst/>
          </a:prstGeom>
          <a:solidFill>
            <a:schemeClr val="accent2"/>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anchor="b">
            <a:normAutofit/>
          </a:bodyPr>
          <a:lstStyle>
            <a:lvl1pPr algn="ctr">
              <a:defRPr sz="4000" b="1"/>
            </a:lvl1pPr>
          </a:lstStyle>
          <a:p>
            <a:r>
              <a:rPr lang="en-US" noProof="0"/>
              <a:t>Click to Add Slide Title Here</a:t>
            </a:r>
          </a:p>
        </p:txBody>
      </p:sp>
      <p:sp>
        <p:nvSpPr>
          <p:cNvPr id="6" name="Picture Placeholder 5" title="Decorative">
            <a:extLst>
              <a:ext uri="{FF2B5EF4-FFF2-40B4-BE49-F238E27FC236}">
                <a16:creationId xmlns:a16="http://schemas.microsoft.com/office/drawing/2014/main" id="{8C7AA169-6546-4620-BD7B-7B36553C28F7}"/>
              </a:ext>
            </a:extLst>
          </p:cNvPr>
          <p:cNvSpPr>
            <a:spLocks noGrp="1"/>
          </p:cNvSpPr>
          <p:nvPr>
            <p:ph type="pic" sz="quarter" idx="13"/>
          </p:nvPr>
        </p:nvSpPr>
        <p:spPr>
          <a:xfrm>
            <a:off x="1378803" y="2592710"/>
            <a:ext cx="973759" cy="973759"/>
          </a:xfrm>
          <a:prstGeom prst="ellipse">
            <a:avLst/>
          </a:prstGeom>
          <a:solidFill>
            <a:schemeClr val="bg1"/>
          </a:solidFill>
          <a:ln w="19050">
            <a:noFill/>
          </a:ln>
        </p:spPr>
        <p:txBody>
          <a:bodyPr>
            <a:normAutofit/>
          </a:bodyPr>
          <a:lstStyle>
            <a:lvl1pPr>
              <a:defRPr sz="800"/>
            </a:lvl1pPr>
          </a:lstStyle>
          <a:p>
            <a:r>
              <a:rPr lang="en-US" noProof="0"/>
              <a:t>Click icon to add picture</a:t>
            </a:r>
            <a:endParaRPr lang="en-US" noProof="0" dirty="0"/>
          </a:p>
        </p:txBody>
      </p:sp>
      <p:sp>
        <p:nvSpPr>
          <p:cNvPr id="11" name="Picture Placeholder 5" title="Decorative">
            <a:extLst>
              <a:ext uri="{FF2B5EF4-FFF2-40B4-BE49-F238E27FC236}">
                <a16:creationId xmlns:a16="http://schemas.microsoft.com/office/drawing/2014/main" id="{CE9C16DA-A24B-4516-BCC8-C747730478D8}"/>
              </a:ext>
            </a:extLst>
          </p:cNvPr>
          <p:cNvSpPr>
            <a:spLocks noGrp="1"/>
          </p:cNvSpPr>
          <p:nvPr>
            <p:ph type="pic" sz="quarter" idx="14"/>
          </p:nvPr>
        </p:nvSpPr>
        <p:spPr>
          <a:xfrm>
            <a:off x="422610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3" name="Picture Placeholder 5" title="Decorative">
            <a:extLst>
              <a:ext uri="{FF2B5EF4-FFF2-40B4-BE49-F238E27FC236}">
                <a16:creationId xmlns:a16="http://schemas.microsoft.com/office/drawing/2014/main" id="{A498122E-BB6F-4765-B85E-6410B9CE17AC}"/>
              </a:ext>
            </a:extLst>
          </p:cNvPr>
          <p:cNvSpPr>
            <a:spLocks noGrp="1"/>
          </p:cNvSpPr>
          <p:nvPr>
            <p:ph type="pic" sz="quarter" idx="15"/>
          </p:nvPr>
        </p:nvSpPr>
        <p:spPr>
          <a:xfrm>
            <a:off x="7073413"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4" name="Picture Placeholder 5" title="Decorative">
            <a:extLst>
              <a:ext uri="{FF2B5EF4-FFF2-40B4-BE49-F238E27FC236}">
                <a16:creationId xmlns:a16="http://schemas.microsoft.com/office/drawing/2014/main" id="{D19B2F25-5E98-4166-8476-BE599D16121D}"/>
              </a:ext>
            </a:extLst>
          </p:cNvPr>
          <p:cNvSpPr>
            <a:spLocks noGrp="1"/>
          </p:cNvSpPr>
          <p:nvPr>
            <p:ph type="pic" sz="quarter" idx="16"/>
          </p:nvPr>
        </p:nvSpPr>
        <p:spPr>
          <a:xfrm>
            <a:off x="992071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630780" y="3920809"/>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3476825" y="3923752"/>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6322870" y="3920809"/>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9168916" y="3916626"/>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20"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668544" y="1489701"/>
            <a:ext cx="10854914" cy="541483"/>
          </a:xfrm>
        </p:spPr>
        <p:txBody>
          <a:bodyPr lIns="0">
            <a:noAutofit/>
          </a:bodyPr>
          <a:lstStyle>
            <a:lvl1pPr marL="0" indent="0" algn="ctr">
              <a:lnSpc>
                <a:spcPct val="100000"/>
              </a:lnSpc>
              <a:buNone/>
              <a:defRPr sz="1400">
                <a:latin typeface="+mj-lt"/>
                <a:cs typeface="Arial" panose="020B0604020202020204" pitchFamily="34" charset="0"/>
              </a:defRPr>
            </a:lvl1pPr>
          </a:lstStyle>
          <a:p>
            <a:pPr lvl="0"/>
            <a:r>
              <a:rPr lang="en-US" noProof="0"/>
              <a:t>Click to edit Master text styles</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638410284"/>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Slide with Image">
    <p:bg>
      <p:bgPr>
        <a:solidFill>
          <a:schemeClr val="accent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332850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Image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630780" y="4601529"/>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3476825" y="4604472"/>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6322870" y="4601529"/>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9168916" y="4597346"/>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2"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anchor="b">
            <a:normAutofit/>
          </a:bodyPr>
          <a:lstStyle>
            <a:lvl1pPr algn="ctr">
              <a:defRPr sz="4000" b="1"/>
            </a:lvl1pPr>
          </a:lstStyle>
          <a:p>
            <a:r>
              <a:rPr lang="en-US" noProof="0"/>
              <a:t>Click to Add Slide Title Here</a:t>
            </a:r>
          </a:p>
        </p:txBody>
      </p:sp>
      <p:sp>
        <p:nvSpPr>
          <p:cNvPr id="15"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668544" y="1489701"/>
            <a:ext cx="10854914" cy="731691"/>
          </a:xfrm>
        </p:spPr>
        <p:txBody>
          <a:bodyPr lIns="0">
            <a:noAutofit/>
          </a:bodyPr>
          <a:lstStyle>
            <a:lvl1pPr marL="0" indent="0" algn="ctr">
              <a:lnSpc>
                <a:spcPct val="100000"/>
              </a:lnSpc>
              <a:buNone/>
              <a:defRPr sz="1400">
                <a:latin typeface="+mj-lt"/>
                <a:cs typeface="Arial" panose="020B0604020202020204" pitchFamily="34" charset="0"/>
              </a:defRPr>
            </a:lvl1pPr>
          </a:lstStyle>
          <a:p>
            <a:pPr lvl="0"/>
            <a:r>
              <a:rPr lang="en-US" noProof="0"/>
              <a:t>Click to edit Master text styles</a:t>
            </a:r>
          </a:p>
        </p:txBody>
      </p:sp>
      <p:sp>
        <p:nvSpPr>
          <p:cNvPr id="17"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
        <p:nvSpPr>
          <p:cNvPr id="20" name="Oval 19">
            <a:extLst>
              <a:ext uri="{FF2B5EF4-FFF2-40B4-BE49-F238E27FC236}">
                <a16:creationId xmlns:a16="http://schemas.microsoft.com/office/drawing/2014/main" id="{7D7457D0-C252-49A3-9635-C29B38A49BDC}"/>
              </a:ext>
            </a:extLst>
          </p:cNvPr>
          <p:cNvSpPr/>
          <p:nvPr userDrawn="1"/>
        </p:nvSpPr>
        <p:spPr>
          <a:xfrm>
            <a:off x="117962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Oval 20">
            <a:extLst>
              <a:ext uri="{FF2B5EF4-FFF2-40B4-BE49-F238E27FC236}">
                <a16:creationId xmlns:a16="http://schemas.microsoft.com/office/drawing/2014/main" id="{566715FF-568E-4151-A75B-79EC2EC52AED}"/>
              </a:ext>
            </a:extLst>
          </p:cNvPr>
          <p:cNvSpPr/>
          <p:nvPr userDrawn="1"/>
        </p:nvSpPr>
        <p:spPr>
          <a:xfrm>
            <a:off x="4025670"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Oval 21">
            <a:extLst>
              <a:ext uri="{FF2B5EF4-FFF2-40B4-BE49-F238E27FC236}">
                <a16:creationId xmlns:a16="http://schemas.microsoft.com/office/drawing/2014/main" id="{EE41CAAB-44C4-48D7-80E1-3BF0D8006A5A}"/>
              </a:ext>
            </a:extLst>
          </p:cNvPr>
          <p:cNvSpPr/>
          <p:nvPr userDrawn="1"/>
        </p:nvSpPr>
        <p:spPr>
          <a:xfrm>
            <a:off x="687171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Oval 22">
            <a:extLst>
              <a:ext uri="{FF2B5EF4-FFF2-40B4-BE49-F238E27FC236}">
                <a16:creationId xmlns:a16="http://schemas.microsoft.com/office/drawing/2014/main" id="{3251A171-181E-416A-9BB8-F6DBEB470707}"/>
              </a:ext>
            </a:extLst>
          </p:cNvPr>
          <p:cNvSpPr/>
          <p:nvPr userDrawn="1"/>
        </p:nvSpPr>
        <p:spPr>
          <a:xfrm>
            <a:off x="9717761"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3">
            <a:extLst>
              <a:ext uri="{FF2B5EF4-FFF2-40B4-BE49-F238E27FC236}">
                <a16:creationId xmlns:a16="http://schemas.microsoft.com/office/drawing/2014/main" id="{FE6EF7CF-2190-49FE-8BAE-D2863ECD5CAD}"/>
              </a:ext>
            </a:extLst>
          </p:cNvPr>
          <p:cNvSpPr>
            <a:spLocks noGrp="1"/>
          </p:cNvSpPr>
          <p:nvPr>
            <p:ph type="pic" sz="quarter" idx="21"/>
          </p:nvPr>
        </p:nvSpPr>
        <p:spPr>
          <a:xfrm>
            <a:off x="13955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5" name="Picture Placeholder 3">
            <a:extLst>
              <a:ext uri="{FF2B5EF4-FFF2-40B4-BE49-F238E27FC236}">
                <a16:creationId xmlns:a16="http://schemas.microsoft.com/office/drawing/2014/main" id="{47D99824-ECF4-4A44-A7CE-84F3AC262C34}"/>
              </a:ext>
            </a:extLst>
          </p:cNvPr>
          <p:cNvSpPr>
            <a:spLocks noGrp="1"/>
          </p:cNvSpPr>
          <p:nvPr>
            <p:ph type="pic" sz="quarter" idx="22"/>
          </p:nvPr>
        </p:nvSpPr>
        <p:spPr>
          <a:xfrm>
            <a:off x="42149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6" name="Picture Placeholder 3">
            <a:extLst>
              <a:ext uri="{FF2B5EF4-FFF2-40B4-BE49-F238E27FC236}">
                <a16:creationId xmlns:a16="http://schemas.microsoft.com/office/drawing/2014/main" id="{F1AE9D02-1431-4CC3-8919-5D21732C45C5}"/>
              </a:ext>
            </a:extLst>
          </p:cNvPr>
          <p:cNvSpPr>
            <a:spLocks noGrp="1"/>
          </p:cNvSpPr>
          <p:nvPr>
            <p:ph type="pic" sz="quarter" idx="23"/>
          </p:nvPr>
        </p:nvSpPr>
        <p:spPr>
          <a:xfrm>
            <a:off x="70978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7" name="Picture Placeholder 3">
            <a:extLst>
              <a:ext uri="{FF2B5EF4-FFF2-40B4-BE49-F238E27FC236}">
                <a16:creationId xmlns:a16="http://schemas.microsoft.com/office/drawing/2014/main" id="{69207058-4EB8-4D3C-B236-53DC24F30D93}"/>
              </a:ext>
            </a:extLst>
          </p:cNvPr>
          <p:cNvSpPr>
            <a:spLocks noGrp="1"/>
          </p:cNvSpPr>
          <p:nvPr>
            <p:ph type="pic" sz="quarter" idx="24"/>
          </p:nvPr>
        </p:nvSpPr>
        <p:spPr>
          <a:xfrm>
            <a:off x="99553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262005503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6134100" y="0"/>
            <a:ext cx="6057900" cy="6857995"/>
          </a:xfrm>
          <a:prstGeom prst="rect">
            <a:avLst/>
          </a:prstGeom>
          <a:solidFill>
            <a:srgbClr val="DFE3E9"/>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2234610"/>
            <a:ext cx="4008437" cy="1395208"/>
          </a:xfrm>
        </p:spPr>
        <p:txBody>
          <a:bodyPr lIns="0" anchor="b"/>
          <a:lstStyle>
            <a:lvl1pPr>
              <a:defRPr b="1"/>
            </a:lvl1pPr>
          </a:lstStyle>
          <a:p>
            <a:r>
              <a:rPr lang="en-US" noProof="0"/>
              <a:t>Click to Add Slide Title Here</a:t>
            </a:r>
          </a:p>
        </p:txBody>
      </p:sp>
      <p:sp>
        <p:nvSpPr>
          <p:cNvPr id="17"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3695479"/>
            <a:ext cx="4008437" cy="602887"/>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6" name="Picture Placeholder 5" title="Decorative">
            <a:extLst>
              <a:ext uri="{FF2B5EF4-FFF2-40B4-BE49-F238E27FC236}">
                <a16:creationId xmlns:a16="http://schemas.microsoft.com/office/drawing/2014/main" id="{8C7AA169-6546-4620-BD7B-7B36553C28F7}"/>
              </a:ext>
            </a:extLst>
          </p:cNvPr>
          <p:cNvSpPr>
            <a:spLocks noGrp="1"/>
          </p:cNvSpPr>
          <p:nvPr>
            <p:ph type="pic" sz="quarter" idx="13"/>
          </p:nvPr>
        </p:nvSpPr>
        <p:spPr>
          <a:xfrm>
            <a:off x="6602922" y="954224"/>
            <a:ext cx="973759" cy="973759"/>
          </a:xfrm>
          <a:prstGeom prst="ellipse">
            <a:avLst/>
          </a:prstGeom>
          <a:noFill/>
          <a:ln w="38100">
            <a:noFill/>
          </a:ln>
        </p:spPr>
        <p:txBody>
          <a:bodyPr>
            <a:normAutofit/>
          </a:bodyPr>
          <a:lstStyle>
            <a:lvl1pPr>
              <a:defRPr sz="800"/>
            </a:lvl1pPr>
          </a:lstStyle>
          <a:p>
            <a:r>
              <a:rPr lang="en-US" noProof="0"/>
              <a:t>Click icon to add picture</a:t>
            </a:r>
            <a:endParaRPr lang="en-US" noProof="0" dirty="0"/>
          </a:p>
        </p:txBody>
      </p:sp>
      <p:sp>
        <p:nvSpPr>
          <p:cNvPr id="11" name="Picture Placeholder 5" title="Decorative">
            <a:extLst>
              <a:ext uri="{FF2B5EF4-FFF2-40B4-BE49-F238E27FC236}">
                <a16:creationId xmlns:a16="http://schemas.microsoft.com/office/drawing/2014/main" id="{CE9C16DA-A24B-4516-BCC8-C747730478D8}"/>
              </a:ext>
            </a:extLst>
          </p:cNvPr>
          <p:cNvSpPr>
            <a:spLocks noGrp="1"/>
          </p:cNvSpPr>
          <p:nvPr>
            <p:ph type="pic" sz="quarter" idx="14"/>
          </p:nvPr>
        </p:nvSpPr>
        <p:spPr>
          <a:xfrm>
            <a:off x="6602922" y="2245735"/>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3" name="Picture Placeholder 5" title="Decorative">
            <a:extLst>
              <a:ext uri="{FF2B5EF4-FFF2-40B4-BE49-F238E27FC236}">
                <a16:creationId xmlns:a16="http://schemas.microsoft.com/office/drawing/2014/main" id="{A498122E-BB6F-4765-B85E-6410B9CE17AC}"/>
              </a:ext>
            </a:extLst>
          </p:cNvPr>
          <p:cNvSpPr>
            <a:spLocks noGrp="1"/>
          </p:cNvSpPr>
          <p:nvPr>
            <p:ph type="pic" sz="quarter" idx="15"/>
          </p:nvPr>
        </p:nvSpPr>
        <p:spPr>
          <a:xfrm>
            <a:off x="6602922" y="3537246"/>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4" name="Picture Placeholder 5" title="Decorative">
            <a:extLst>
              <a:ext uri="{FF2B5EF4-FFF2-40B4-BE49-F238E27FC236}">
                <a16:creationId xmlns:a16="http://schemas.microsoft.com/office/drawing/2014/main" id="{D19B2F25-5E98-4166-8476-BE599D16121D}"/>
              </a:ext>
            </a:extLst>
          </p:cNvPr>
          <p:cNvSpPr>
            <a:spLocks noGrp="1"/>
          </p:cNvSpPr>
          <p:nvPr>
            <p:ph type="pic" sz="quarter" idx="16"/>
          </p:nvPr>
        </p:nvSpPr>
        <p:spPr>
          <a:xfrm>
            <a:off x="6602922" y="4828757"/>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74809"/>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3276108"/>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419466795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3" name="Rectangle 2" title="Decorative"/>
          <p:cNvSpPr/>
          <p:nvPr userDrawn="1"/>
        </p:nvSpPr>
        <p:spPr>
          <a:xfrm>
            <a:off x="0" y="0"/>
            <a:ext cx="12192000" cy="28096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FBBE79-9A2D-485C-A5FF-D6F6AFD2AFC3}"/>
              </a:ext>
            </a:extLst>
          </p:cNvPr>
          <p:cNvSpPr>
            <a:spLocks noGrp="1"/>
          </p:cNvSpPr>
          <p:nvPr>
            <p:ph type="title"/>
          </p:nvPr>
        </p:nvSpPr>
        <p:spPr>
          <a:xfrm>
            <a:off x="1513581" y="597067"/>
            <a:ext cx="8768625" cy="1149325"/>
          </a:xfrm>
        </p:spPr>
        <p:txBody>
          <a:bodyPr lIns="0"/>
          <a:lstStyle>
            <a:lvl1pPr algn="ctr">
              <a:defRPr>
                <a:solidFill>
                  <a:schemeClr val="bg1"/>
                </a:solidFill>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1038871" y="3050995"/>
            <a:ext cx="1643384" cy="1643384"/>
          </a:xfrm>
          <a:prstGeom prst="rect">
            <a:avLst/>
          </a:prstGeom>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3842264" y="3050995"/>
            <a:ext cx="1643384" cy="1643384"/>
          </a:xfrm>
          <a:prstGeom prst="rect">
            <a:avLst/>
          </a:prstGeom>
        </p:spPr>
        <p:txBody>
          <a:bodyPr/>
          <a:lstStyle/>
          <a:p>
            <a:r>
              <a:rPr lang="en-US"/>
              <a:t>Click icon to add picture</a:t>
            </a:r>
            <a:endParaRPr lang="en-US" dirty="0"/>
          </a:p>
        </p:txBody>
      </p:sp>
      <p:sp>
        <p:nvSpPr>
          <p:cNvPr id="7"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6645657" y="3061267"/>
            <a:ext cx="1643384" cy="1643384"/>
          </a:xfrm>
          <a:prstGeom prst="rect">
            <a:avLst/>
          </a:prstGeom>
        </p:spPr>
        <p:txBody>
          <a:bodyPr/>
          <a:lstStyle/>
          <a:p>
            <a:r>
              <a:rPr lang="en-US"/>
              <a:t>Click icon to add picture</a:t>
            </a:r>
            <a:endParaRPr lang="en-US" dirty="0"/>
          </a:p>
        </p:txBody>
      </p:sp>
      <p:sp>
        <p:nvSpPr>
          <p:cNvPr id="8"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449049" y="3061267"/>
            <a:ext cx="1643384" cy="1643384"/>
          </a:xfrm>
          <a:prstGeom prst="rect">
            <a:avLst/>
          </a:prstGeom>
        </p:spPr>
        <p:txBody>
          <a:bodyPr/>
          <a:lstStyle/>
          <a:p>
            <a:r>
              <a:rPr lang="en-US"/>
              <a:t>Click icon to add picture</a:t>
            </a:r>
            <a:endParaRPr lang="en-US" dirty="0"/>
          </a:p>
        </p:txBody>
      </p:sp>
      <p:sp>
        <p:nvSpPr>
          <p:cNvPr id="9" name="Text Placeholder 6">
            <a:extLst>
              <a:ext uri="{FF2B5EF4-FFF2-40B4-BE49-F238E27FC236}">
                <a16:creationId xmlns:a16="http://schemas.microsoft.com/office/drawing/2014/main" id="{DD736A8B-DD51-4DE5-A500-3F2E06CA9E12}"/>
              </a:ext>
            </a:extLst>
          </p:cNvPr>
          <p:cNvSpPr>
            <a:spLocks noGrp="1"/>
          </p:cNvSpPr>
          <p:nvPr>
            <p:ph type="body" sz="quarter" idx="15"/>
          </p:nvPr>
        </p:nvSpPr>
        <p:spPr>
          <a:xfrm>
            <a:off x="604711" y="527200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p:ph type="body" sz="quarter" idx="16" hasCustomPrompt="1"/>
          </p:nvPr>
        </p:nvSpPr>
        <p:spPr>
          <a:xfrm>
            <a:off x="604711" y="479147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p:ph type="body" sz="quarter" idx="17"/>
          </p:nvPr>
        </p:nvSpPr>
        <p:spPr>
          <a:xfrm>
            <a:off x="3410942" y="527200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p:ph type="body" sz="quarter" idx="18" hasCustomPrompt="1"/>
          </p:nvPr>
        </p:nvSpPr>
        <p:spPr>
          <a:xfrm>
            <a:off x="3410942" y="479147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7" name="Text Placeholder 6">
            <a:extLst>
              <a:ext uri="{FF2B5EF4-FFF2-40B4-BE49-F238E27FC236}">
                <a16:creationId xmlns:a16="http://schemas.microsoft.com/office/drawing/2014/main" id="{5A499762-AEDB-43BC-89CC-CC0602BEAF73}"/>
              </a:ext>
            </a:extLst>
          </p:cNvPr>
          <p:cNvSpPr>
            <a:spLocks noGrp="1"/>
          </p:cNvSpPr>
          <p:nvPr>
            <p:ph type="body" sz="quarter" idx="23"/>
          </p:nvPr>
        </p:nvSpPr>
        <p:spPr>
          <a:xfrm>
            <a:off x="6217173" y="528227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8" name="Text Placeholder 6">
            <a:extLst>
              <a:ext uri="{FF2B5EF4-FFF2-40B4-BE49-F238E27FC236}">
                <a16:creationId xmlns:a16="http://schemas.microsoft.com/office/drawing/2014/main" id="{880EDD7E-326D-47DC-B58D-88ECE1D00F94}"/>
              </a:ext>
            </a:extLst>
          </p:cNvPr>
          <p:cNvSpPr>
            <a:spLocks noGrp="1"/>
          </p:cNvSpPr>
          <p:nvPr>
            <p:ph type="body" sz="quarter" idx="24" hasCustomPrompt="1"/>
          </p:nvPr>
        </p:nvSpPr>
        <p:spPr>
          <a:xfrm>
            <a:off x="6217173" y="480174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9" name="Text Placeholder 6">
            <a:extLst>
              <a:ext uri="{FF2B5EF4-FFF2-40B4-BE49-F238E27FC236}">
                <a16:creationId xmlns:a16="http://schemas.microsoft.com/office/drawing/2014/main" id="{DB92C933-F978-486C-A305-0BAC73E0F152}"/>
              </a:ext>
            </a:extLst>
          </p:cNvPr>
          <p:cNvSpPr>
            <a:spLocks noGrp="1"/>
          </p:cNvSpPr>
          <p:nvPr>
            <p:ph type="body" sz="quarter" idx="25"/>
          </p:nvPr>
        </p:nvSpPr>
        <p:spPr>
          <a:xfrm>
            <a:off x="9023403" y="528227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20" name="Text Placeholder 6">
            <a:extLst>
              <a:ext uri="{FF2B5EF4-FFF2-40B4-BE49-F238E27FC236}">
                <a16:creationId xmlns:a16="http://schemas.microsoft.com/office/drawing/2014/main" id="{B18BFAE0-942E-42DB-BD07-596D50E07E37}"/>
              </a:ext>
            </a:extLst>
          </p:cNvPr>
          <p:cNvSpPr>
            <a:spLocks noGrp="1"/>
          </p:cNvSpPr>
          <p:nvPr>
            <p:ph type="body" sz="quarter" idx="26" hasCustomPrompt="1"/>
          </p:nvPr>
        </p:nvSpPr>
        <p:spPr>
          <a:xfrm>
            <a:off x="9023403" y="480174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21"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759266"/>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solidFill>
                <a:schemeClr val="bg1"/>
              </a:solidFill>
            </a:endParaRPr>
          </a:p>
        </p:txBody>
      </p:sp>
    </p:spTree>
    <p:extLst>
      <p:ext uri="{BB962C8B-B14F-4D97-AF65-F5344CB8AC3E}">
        <p14:creationId xmlns:p14="http://schemas.microsoft.com/office/powerpoint/2010/main" val="68776455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4" name="Rectangle 3" title="Decorative"/>
          <p:cNvSpPr/>
          <p:nvPr userDrawn="1"/>
        </p:nvSpPr>
        <p:spPr>
          <a:xfrm>
            <a:off x="0" y="1964267"/>
            <a:ext cx="3052729" cy="24435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title="Decorative"/>
          <p:cNvSpPr/>
          <p:nvPr userDrawn="1"/>
        </p:nvSpPr>
        <p:spPr>
          <a:xfrm>
            <a:off x="6092848" y="1964267"/>
            <a:ext cx="3052729" cy="244350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title="Decorative"/>
          <p:cNvSpPr/>
          <p:nvPr userDrawn="1"/>
        </p:nvSpPr>
        <p:spPr>
          <a:xfrm>
            <a:off x="9139272" y="4414498"/>
            <a:ext cx="3052729" cy="2443502"/>
          </a:xfrm>
          <a:prstGeom prst="rect">
            <a:avLst/>
          </a:prstGeom>
          <a:solidFill>
            <a:schemeClr val="accent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FBBE79-9A2D-485C-A5FF-D6F6AFD2AFC3}"/>
              </a:ext>
            </a:extLst>
          </p:cNvPr>
          <p:cNvSpPr>
            <a:spLocks noGrp="1"/>
          </p:cNvSpPr>
          <p:nvPr userDrawn="1">
            <p:ph type="title"/>
          </p:nvPr>
        </p:nvSpPr>
        <p:spPr>
          <a:xfrm>
            <a:off x="2106887" y="616350"/>
            <a:ext cx="7978227" cy="1062602"/>
          </a:xfrm>
        </p:spPr>
        <p:txBody>
          <a:bodyPr lIns="0"/>
          <a:lstStyle>
            <a:lvl1pPr algn="ctr">
              <a:defRPr>
                <a:solidFill>
                  <a:schemeClr val="tx2"/>
                </a:solidFill>
              </a:defRPr>
            </a:lvl1pPr>
          </a:lstStyle>
          <a:p>
            <a:r>
              <a:rPr lang="en-US"/>
              <a:t>Click to edit Master title style</a:t>
            </a:r>
            <a:endParaRPr lang="en-US" dirty="0"/>
          </a:p>
        </p:txBody>
      </p:sp>
      <p:sp>
        <p:nvSpPr>
          <p:cNvPr id="30"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0" y="4416552"/>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32"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3046424" y="1964267"/>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33"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137904" y="1964267"/>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26" name="Rectangle 25" title="Decorative"/>
          <p:cNvSpPr/>
          <p:nvPr userDrawn="1"/>
        </p:nvSpPr>
        <p:spPr>
          <a:xfrm>
            <a:off x="3046424" y="4414498"/>
            <a:ext cx="3052729" cy="244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6">
            <a:extLst>
              <a:ext uri="{FF2B5EF4-FFF2-40B4-BE49-F238E27FC236}">
                <a16:creationId xmlns:a16="http://schemas.microsoft.com/office/drawing/2014/main" id="{DD736A8B-DD51-4DE5-A500-3F2E06CA9E12}"/>
              </a:ext>
            </a:extLst>
          </p:cNvPr>
          <p:cNvSpPr>
            <a:spLocks noGrp="1"/>
          </p:cNvSpPr>
          <p:nvPr userDrawn="1">
            <p:ph type="body" sz="quarter" idx="15"/>
          </p:nvPr>
        </p:nvSpPr>
        <p:spPr>
          <a:xfrm>
            <a:off x="264410" y="3652861"/>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userDrawn="1">
            <p:ph type="body" sz="quarter" idx="16" hasCustomPrompt="1"/>
          </p:nvPr>
        </p:nvSpPr>
        <p:spPr>
          <a:xfrm>
            <a:off x="264410" y="3248535"/>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userDrawn="1">
            <p:ph type="body" sz="quarter" idx="17"/>
          </p:nvPr>
        </p:nvSpPr>
        <p:spPr>
          <a:xfrm>
            <a:off x="6359042" y="3652861"/>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userDrawn="1">
            <p:ph type="body" sz="quarter" idx="18" hasCustomPrompt="1"/>
          </p:nvPr>
        </p:nvSpPr>
        <p:spPr>
          <a:xfrm>
            <a:off x="6359042" y="3248535"/>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3" name="Text Placeholder 6">
            <a:extLst>
              <a:ext uri="{FF2B5EF4-FFF2-40B4-BE49-F238E27FC236}">
                <a16:creationId xmlns:a16="http://schemas.microsoft.com/office/drawing/2014/main" id="{3B9FAC90-EA8D-4C0E-A0D1-0D252B50A12F}"/>
              </a:ext>
            </a:extLst>
          </p:cNvPr>
          <p:cNvSpPr>
            <a:spLocks noGrp="1"/>
          </p:cNvSpPr>
          <p:nvPr userDrawn="1">
            <p:ph type="body" sz="quarter" idx="19"/>
          </p:nvPr>
        </p:nvSpPr>
        <p:spPr>
          <a:xfrm>
            <a:off x="3288925" y="5167572"/>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4" name="Text Placeholder 6">
            <a:extLst>
              <a:ext uri="{FF2B5EF4-FFF2-40B4-BE49-F238E27FC236}">
                <a16:creationId xmlns:a16="http://schemas.microsoft.com/office/drawing/2014/main" id="{5556F808-0B84-4923-9C86-83F13CFABBB6}"/>
              </a:ext>
            </a:extLst>
          </p:cNvPr>
          <p:cNvSpPr>
            <a:spLocks noGrp="1"/>
          </p:cNvSpPr>
          <p:nvPr userDrawn="1">
            <p:ph type="body" sz="quarter" idx="20" hasCustomPrompt="1"/>
          </p:nvPr>
        </p:nvSpPr>
        <p:spPr>
          <a:xfrm>
            <a:off x="3288925" y="4763246"/>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5" name="Text Placeholder 6">
            <a:extLst>
              <a:ext uri="{FF2B5EF4-FFF2-40B4-BE49-F238E27FC236}">
                <a16:creationId xmlns:a16="http://schemas.microsoft.com/office/drawing/2014/main" id="{6D49870F-68D7-4CDC-8F2A-696151FA2B90}"/>
              </a:ext>
            </a:extLst>
          </p:cNvPr>
          <p:cNvSpPr>
            <a:spLocks noGrp="1"/>
          </p:cNvSpPr>
          <p:nvPr userDrawn="1">
            <p:ph type="body" sz="quarter" idx="21"/>
          </p:nvPr>
        </p:nvSpPr>
        <p:spPr>
          <a:xfrm>
            <a:off x="9412281" y="5167572"/>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6" name="Text Placeholder 6">
            <a:extLst>
              <a:ext uri="{FF2B5EF4-FFF2-40B4-BE49-F238E27FC236}">
                <a16:creationId xmlns:a16="http://schemas.microsoft.com/office/drawing/2014/main" id="{530C251D-6B9A-485B-A02D-AAF34ECA7B5D}"/>
              </a:ext>
            </a:extLst>
          </p:cNvPr>
          <p:cNvSpPr>
            <a:spLocks noGrp="1"/>
          </p:cNvSpPr>
          <p:nvPr userDrawn="1">
            <p:ph type="body" sz="quarter" idx="22" hasCustomPrompt="1"/>
          </p:nvPr>
        </p:nvSpPr>
        <p:spPr>
          <a:xfrm>
            <a:off x="9412281" y="4763246"/>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31"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6092848" y="4416552"/>
            <a:ext cx="3054096" cy="2441448"/>
          </a:xfrm>
          <a:prstGeom prst="rect">
            <a:avLst/>
          </a:prstGeom>
        </p:spPr>
        <p:txBody>
          <a:bodyPr>
            <a:normAutofit/>
          </a:bodyPr>
          <a:lstStyle>
            <a:lvl1pPr algn="ctr">
              <a:defRPr sz="1600"/>
            </a:lvl1pPr>
          </a:lstStyle>
          <a:p>
            <a:r>
              <a:rPr lang="en-US"/>
              <a:t>Click icon to add picture</a:t>
            </a:r>
            <a:endParaRPr lang="en-US" dirty="0"/>
          </a:p>
        </p:txBody>
      </p:sp>
    </p:spTree>
    <p:extLst>
      <p:ext uri="{BB962C8B-B14F-4D97-AF65-F5344CB8AC3E}">
        <p14:creationId xmlns:p14="http://schemas.microsoft.com/office/powerpoint/2010/main" val="333117509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3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accent1"/>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2247900"/>
            <a:ext cx="5620473" cy="3870325"/>
          </a:xfrm>
        </p:spPr>
        <p:txBody>
          <a:bodyPr/>
          <a:lstStyle/>
          <a:p>
            <a:r>
              <a:rPr lang="en-US" noProof="0"/>
              <a:t>Click icon to add chart</a:t>
            </a:r>
            <a:endParaRPr lang="en-US" noProof="0" dirty="0"/>
          </a:p>
        </p:txBody>
      </p:sp>
      <p:sp>
        <p:nvSpPr>
          <p:cNvPr id="2" name="Rectangle 1">
            <a:extLst>
              <a:ext uri="{FF2B5EF4-FFF2-40B4-BE49-F238E27FC236}">
                <a16:creationId xmlns:a16="http://schemas.microsoft.com/office/drawing/2014/main" id="{2B5F4DF3-3822-4AC9-9C82-C8D284E443EB}"/>
              </a:ext>
            </a:extLst>
          </p:cNvPr>
          <p:cNvSpPr/>
          <p:nvPr userDrawn="1"/>
        </p:nvSpPr>
        <p:spPr>
          <a:xfrm>
            <a:off x="5937569" y="2082800"/>
            <a:ext cx="5620473" cy="101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90096353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4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p>
            <a:r>
              <a:rPr lang="en-US" noProof="0"/>
              <a:t>Click icon to add chart</a:t>
            </a:r>
            <a:endParaRPr lang="en-US" noProof="0" dirty="0"/>
          </a:p>
        </p:txBody>
      </p:sp>
      <p:sp>
        <p:nvSpPr>
          <p:cNvPr id="7" name="Shape 62" title="Decorative">
            <a:extLst>
              <a:ext uri="{FF2B5EF4-FFF2-40B4-BE49-F238E27FC236}">
                <a16:creationId xmlns:a16="http://schemas.microsoft.com/office/drawing/2014/main" id="{5C48ADE8-5D65-4FF2-93E1-D504137454D1}"/>
              </a:ext>
            </a:extLst>
          </p:cNvPr>
          <p:cNvSpPr/>
          <p:nvPr userDrawn="1"/>
        </p:nvSpPr>
        <p:spPr>
          <a:xfrm flipV="1">
            <a:off x="5770807" y="839972"/>
            <a:ext cx="0" cy="5370328"/>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31012737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5_Blank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lvl1pPr>
              <a:defRPr>
                <a:solidFill>
                  <a:schemeClr val="bg1"/>
                </a:solidFill>
              </a:defRPr>
            </a:lvl1pPr>
          </a:lstStyle>
          <a:p>
            <a:r>
              <a:rPr lang="en-US" noProof="0"/>
              <a:t>Click icon to add chart</a:t>
            </a:r>
            <a:endParaRPr lang="en-US" noProof="0" dirty="0"/>
          </a:p>
        </p:txBody>
      </p:sp>
    </p:spTree>
    <p:extLst>
      <p:ext uri="{BB962C8B-B14F-4D97-AF65-F5344CB8AC3E}">
        <p14:creationId xmlns:p14="http://schemas.microsoft.com/office/powerpoint/2010/main" val="191476893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6_Blank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lvl1pPr>
              <a:defRPr>
                <a:solidFill>
                  <a:schemeClr val="bg1"/>
                </a:solidFill>
              </a:defRPr>
            </a:lvl1pPr>
          </a:lstStyle>
          <a:p>
            <a:r>
              <a:rPr lang="en-US" noProof="0"/>
              <a:t>Click icon to add chart</a:t>
            </a:r>
            <a:endParaRPr lang="en-US" noProof="0" dirty="0"/>
          </a:p>
        </p:txBody>
      </p:sp>
    </p:spTree>
    <p:extLst>
      <p:ext uri="{BB962C8B-B14F-4D97-AF65-F5344CB8AC3E}">
        <p14:creationId xmlns:p14="http://schemas.microsoft.com/office/powerpoint/2010/main" val="211542580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anchor="b">
            <a:normAutofit/>
          </a:bodyPr>
          <a:lstStyle>
            <a:lvl1pPr algn="r">
              <a:defRPr sz="4000"/>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5815420" y="687573"/>
            <a:ext cx="5370740" cy="1342044"/>
          </a:xfrm>
        </p:spPr>
        <p:txBody>
          <a:bodyPr lIns="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838200" y="2392680"/>
            <a:ext cx="10719842" cy="4167505"/>
          </a:xfrm>
        </p:spPr>
        <p:txBody>
          <a:bodyPr/>
          <a:lstStyle/>
          <a:p>
            <a:r>
              <a:rPr lang="en-US" noProof="0"/>
              <a:t>Click icon to add chart</a:t>
            </a:r>
            <a:endParaRPr lang="en-US" noProof="0" dirty="0"/>
          </a:p>
        </p:txBody>
      </p:sp>
    </p:spTree>
    <p:extLst>
      <p:ext uri="{BB962C8B-B14F-4D97-AF65-F5344CB8AC3E}">
        <p14:creationId xmlns:p14="http://schemas.microsoft.com/office/powerpoint/2010/main" val="74456074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2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anchor="b">
            <a:normAutofit/>
          </a:bodyPr>
          <a:lstStyle>
            <a:lvl1pPr algn="r">
              <a:defRPr sz="4000"/>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5815420" y="687573"/>
            <a:ext cx="5370740" cy="1342044"/>
          </a:xfrm>
        </p:spPr>
        <p:txBody>
          <a:bodyPr lIns="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815420" y="2392680"/>
            <a:ext cx="5742622" cy="4023995"/>
          </a:xfrm>
        </p:spPr>
        <p:txBody>
          <a:bodyPr/>
          <a:lstStyle/>
          <a:p>
            <a:r>
              <a:rPr lang="en-US" noProof="0"/>
              <a:t>Click icon to add chart</a:t>
            </a:r>
            <a:endParaRPr lang="en-US" noProof="0" dirty="0"/>
          </a:p>
        </p:txBody>
      </p:sp>
      <p:sp>
        <p:nvSpPr>
          <p:cNvPr id="4" name="Picture Placeholder 3" title="Decorative">
            <a:extLst>
              <a:ext uri="{FF2B5EF4-FFF2-40B4-BE49-F238E27FC236}">
                <a16:creationId xmlns:a16="http://schemas.microsoft.com/office/drawing/2014/main" id="{C9E9201F-1E54-4CE0-974D-2A45F04F48B9}"/>
              </a:ext>
            </a:extLst>
          </p:cNvPr>
          <p:cNvSpPr>
            <a:spLocks noGrp="1"/>
          </p:cNvSpPr>
          <p:nvPr>
            <p:ph type="pic" sz="quarter" idx="14"/>
          </p:nvPr>
        </p:nvSpPr>
        <p:spPr>
          <a:xfrm>
            <a:off x="838200" y="2392045"/>
            <a:ext cx="4776788" cy="4023995"/>
          </a:xfrm>
        </p:spPr>
        <p:txBody>
          <a:bodyPr/>
          <a:lstStyle/>
          <a:p>
            <a:r>
              <a:rPr lang="en-US" noProof="0"/>
              <a:t>Click icon to add picture</a:t>
            </a:r>
            <a:endParaRPr lang="en-US" noProof="0" dirty="0"/>
          </a:p>
        </p:txBody>
      </p:sp>
    </p:spTree>
    <p:extLst>
      <p:ext uri="{BB962C8B-B14F-4D97-AF65-F5344CB8AC3E}">
        <p14:creationId xmlns:p14="http://schemas.microsoft.com/office/powerpoint/2010/main" val="6985145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with Image">
    <p:bg>
      <p:bgPr>
        <a:solidFill>
          <a:schemeClr val="accent4"/>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7876062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74535-13A9-914D-A6BC-97AFF288301C}"/>
              </a:ext>
            </a:extLst>
          </p:cNvPr>
          <p:cNvSpPr>
            <a:spLocks noGrp="1"/>
          </p:cNvSpPr>
          <p:nvPr>
            <p:ph type="title" hasCustomPrompt="1"/>
          </p:nvPr>
        </p:nvSpPr>
        <p:spPr>
          <a:xfrm>
            <a:off x="647700" y="289560"/>
            <a:ext cx="10896600" cy="893218"/>
          </a:xfrm>
        </p:spPr>
        <p:txBody>
          <a:bodyPr anchor="b"/>
          <a:lstStyle>
            <a:lvl1pPr algn="ctr">
              <a:defRPr/>
            </a:lvl1pPr>
          </a:lstStyle>
          <a:p>
            <a:r>
              <a:rPr lang="en-US" dirty="0"/>
              <a:t>CLICK TO EDIT MASTER TITLE STYLE</a:t>
            </a:r>
          </a:p>
        </p:txBody>
      </p:sp>
      <p:sp>
        <p:nvSpPr>
          <p:cNvPr id="11" name="Text Placeholder 11">
            <a:extLst>
              <a:ext uri="{FF2B5EF4-FFF2-40B4-BE49-F238E27FC236}">
                <a16:creationId xmlns:a16="http://schemas.microsoft.com/office/drawing/2014/main" id="{43A40995-514F-A74C-B120-F2ADB492062F}"/>
              </a:ext>
            </a:extLst>
          </p:cNvPr>
          <p:cNvSpPr>
            <a:spLocks noGrp="1"/>
          </p:cNvSpPr>
          <p:nvPr>
            <p:ph type="body" sz="quarter" idx="12" hasCustomPrompt="1"/>
          </p:nvPr>
        </p:nvSpPr>
        <p:spPr>
          <a:xfrm>
            <a:off x="647700" y="1097363"/>
            <a:ext cx="10896600" cy="602887"/>
          </a:xfrm>
        </p:spPr>
        <p:txBody>
          <a:bodyPr anchor="ctr">
            <a:normAutofit/>
          </a:bodyPr>
          <a:lstStyle>
            <a:lvl1pPr marL="0" indent="0" algn="ctr">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dirty="0"/>
              <a:t>SUBTITLE HERE</a:t>
            </a:r>
          </a:p>
        </p:txBody>
      </p:sp>
      <p:sp>
        <p:nvSpPr>
          <p:cNvPr id="4" name="Table Placeholder 3" title="Decorative">
            <a:extLst>
              <a:ext uri="{FF2B5EF4-FFF2-40B4-BE49-F238E27FC236}">
                <a16:creationId xmlns:a16="http://schemas.microsoft.com/office/drawing/2014/main" id="{EC1740A4-BBA1-4296-9738-ADD3B80B2439}"/>
              </a:ext>
            </a:extLst>
          </p:cNvPr>
          <p:cNvSpPr>
            <a:spLocks noGrp="1"/>
          </p:cNvSpPr>
          <p:nvPr>
            <p:ph type="tbl" sz="quarter" idx="13"/>
          </p:nvPr>
        </p:nvSpPr>
        <p:spPr>
          <a:xfrm>
            <a:off x="647700" y="1806575"/>
            <a:ext cx="10896600" cy="4578350"/>
          </a:xfrm>
        </p:spPr>
        <p:txBody>
          <a:bodyPr/>
          <a:lstStyle/>
          <a:p>
            <a:r>
              <a:rPr lang="en-US"/>
              <a:t>Click icon to add table</a:t>
            </a:r>
            <a:endParaRPr lang="en-US" dirty="0"/>
          </a:p>
        </p:txBody>
      </p:sp>
    </p:spTree>
    <p:extLst>
      <p:ext uri="{BB962C8B-B14F-4D97-AF65-F5344CB8AC3E}">
        <p14:creationId xmlns:p14="http://schemas.microsoft.com/office/powerpoint/2010/main" val="85082984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697232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title="Decorative">
            <a:extLst>
              <a:ext uri="{FF2B5EF4-FFF2-40B4-BE49-F238E27FC236}">
                <a16:creationId xmlns:a16="http://schemas.microsoft.com/office/drawing/2014/main" id="{18957288-25D1-4D25-BECD-5A2E6A888185}"/>
              </a:ext>
            </a:extLst>
          </p:cNvPr>
          <p:cNvSpPr>
            <a:spLocks noGrp="1"/>
          </p:cNvSpPr>
          <p:nvPr>
            <p:ph type="pic" sz="quarter" idx="13"/>
          </p:nvPr>
        </p:nvSpPr>
        <p:spPr>
          <a:xfrm>
            <a:off x="323659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title="Decorative">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7" name="Picture Placeholder 6" title="Decorative">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8" name="Title 1">
            <a:extLst>
              <a:ext uri="{FF2B5EF4-FFF2-40B4-BE49-F238E27FC236}">
                <a16:creationId xmlns:a16="http://schemas.microsoft.com/office/drawing/2014/main" id="{531D0563-B39F-46E6-AC0D-1CDBD9E8989A}"/>
              </a:ext>
            </a:extLst>
          </p:cNvPr>
          <p:cNvSpPr>
            <a:spLocks noGrp="1"/>
          </p:cNvSpPr>
          <p:nvPr>
            <p:ph type="title" hasCustomPrompt="1"/>
          </p:nvPr>
        </p:nvSpPr>
        <p:spPr>
          <a:xfrm>
            <a:off x="518160" y="450030"/>
            <a:ext cx="2578099" cy="2508588"/>
          </a:xfrm>
        </p:spPr>
        <p:txBody>
          <a:bodyPr lIns="0" anchor="b">
            <a:normAutofit/>
          </a:bodyPr>
          <a:lstStyle>
            <a:lvl1pPr algn="l">
              <a:defRPr sz="4000"/>
            </a:lvl1pPr>
          </a:lstStyle>
          <a:p>
            <a:r>
              <a:rPr lang="en-US" noProof="0"/>
              <a:t>Click to Add </a:t>
            </a:r>
            <a:br>
              <a:rPr lang="en-US" noProof="0"/>
            </a:br>
            <a:r>
              <a:rPr lang="en-US" noProof="0"/>
              <a:t>Slide Title Here</a:t>
            </a:r>
          </a:p>
        </p:txBody>
      </p:sp>
      <p:sp>
        <p:nvSpPr>
          <p:cNvPr id="10" name="Shape 62" title="Decorative">
            <a:extLst>
              <a:ext uri="{FF2B5EF4-FFF2-40B4-BE49-F238E27FC236}">
                <a16:creationId xmlns:a16="http://schemas.microsoft.com/office/drawing/2014/main" id="{E1A23DB6-E067-4A30-8C4B-98B452428518}"/>
              </a:ext>
            </a:extLst>
          </p:cNvPr>
          <p:cNvSpPr/>
          <p:nvPr userDrawn="1"/>
        </p:nvSpPr>
        <p:spPr>
          <a:xfrm rot="16200000" flipV="1">
            <a:off x="1612562" y="1959892"/>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25293779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4" name="Picture Placeholder 6" title="Decorative">
            <a:extLst>
              <a:ext uri="{FF2B5EF4-FFF2-40B4-BE49-F238E27FC236}">
                <a16:creationId xmlns:a16="http://schemas.microsoft.com/office/drawing/2014/main" id="{18957288-25D1-4D25-BECD-5A2E6A888185}"/>
              </a:ext>
            </a:extLst>
          </p:cNvPr>
          <p:cNvSpPr>
            <a:spLocks noGrp="1"/>
          </p:cNvSpPr>
          <p:nvPr>
            <p:ph type="pic" sz="quarter" idx="13"/>
          </p:nvPr>
        </p:nvSpPr>
        <p:spPr>
          <a:xfrm>
            <a:off x="2315" y="1497808"/>
            <a:ext cx="3129335" cy="536019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title="Decorative">
            <a:extLst>
              <a:ext uri="{FF2B5EF4-FFF2-40B4-BE49-F238E27FC236}">
                <a16:creationId xmlns:a16="http://schemas.microsoft.com/office/drawing/2014/main" id="{3F6FD22A-5FDA-45EC-BE49-3C0E30A397B0}"/>
              </a:ext>
            </a:extLst>
          </p:cNvPr>
          <p:cNvSpPr>
            <a:spLocks noGrp="1"/>
          </p:cNvSpPr>
          <p:nvPr>
            <p:ph type="pic" sz="quarter" idx="15"/>
          </p:nvPr>
        </p:nvSpPr>
        <p:spPr>
          <a:xfrm>
            <a:off x="3366714" y="-20671"/>
            <a:ext cx="3129336" cy="53970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8" name="Title 1">
            <a:extLst>
              <a:ext uri="{FF2B5EF4-FFF2-40B4-BE49-F238E27FC236}">
                <a16:creationId xmlns:a16="http://schemas.microsoft.com/office/drawing/2014/main" id="{531D0563-B39F-46E6-AC0D-1CDBD9E8989A}"/>
              </a:ext>
            </a:extLst>
          </p:cNvPr>
          <p:cNvSpPr>
            <a:spLocks noGrp="1"/>
          </p:cNvSpPr>
          <p:nvPr>
            <p:ph type="title" hasCustomPrompt="1"/>
          </p:nvPr>
        </p:nvSpPr>
        <p:spPr>
          <a:xfrm>
            <a:off x="7461446" y="2718684"/>
            <a:ext cx="3415560" cy="2508588"/>
          </a:xfrm>
        </p:spPr>
        <p:txBody>
          <a:bodyPr lIns="0" anchor="b">
            <a:normAutofit/>
          </a:bodyPr>
          <a:lstStyle>
            <a:lvl1pPr algn="l">
              <a:defRPr sz="4000"/>
            </a:lvl1pPr>
          </a:lstStyle>
          <a:p>
            <a:r>
              <a:rPr lang="en-US" noProof="0"/>
              <a:t>Click to Add </a:t>
            </a:r>
            <a:br>
              <a:rPr lang="en-US" noProof="0"/>
            </a:br>
            <a:r>
              <a:rPr lang="en-US" noProof="0"/>
              <a:t>Slide Title Here</a:t>
            </a:r>
          </a:p>
        </p:txBody>
      </p:sp>
      <p:sp>
        <p:nvSpPr>
          <p:cNvPr id="10" name="Shape 62" title="Decorative">
            <a:extLst>
              <a:ext uri="{FF2B5EF4-FFF2-40B4-BE49-F238E27FC236}">
                <a16:creationId xmlns:a16="http://schemas.microsoft.com/office/drawing/2014/main" id="{E1A23DB6-E067-4A30-8C4B-98B452428518}"/>
              </a:ext>
            </a:extLst>
          </p:cNvPr>
          <p:cNvSpPr/>
          <p:nvPr userDrawn="1"/>
        </p:nvSpPr>
        <p:spPr>
          <a:xfrm rot="16200000" flipV="1">
            <a:off x="8555848" y="4281994"/>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09676180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Picture Placeholder 4" title="Decorative">
            <a:extLst>
              <a:ext uri="{FF2B5EF4-FFF2-40B4-BE49-F238E27FC236}">
                <a16:creationId xmlns:a16="http://schemas.microsoft.com/office/drawing/2014/main" id="{AC817481-FC70-46B9-B779-4E5C04778C8E}"/>
              </a:ext>
            </a:extLst>
          </p:cNvPr>
          <p:cNvSpPr>
            <a:spLocks noGrp="1"/>
          </p:cNvSpPr>
          <p:nvPr>
            <p:ph type="pic" sz="quarter" idx="10"/>
          </p:nvPr>
        </p:nvSpPr>
        <p:spPr>
          <a:xfrm>
            <a:off x="212725" y="1260389"/>
            <a:ext cx="2816352" cy="3173816"/>
          </a:xfrm>
          <a:solidFill>
            <a:schemeClr val="bg1">
              <a:lumMod val="95000"/>
            </a:schemeClr>
          </a:solidFill>
        </p:spPr>
        <p:txBody>
          <a:bodyPr/>
          <a:lstStyle/>
          <a:p>
            <a:r>
              <a:rPr lang="en-US"/>
              <a:t>Click icon to add picture</a:t>
            </a:r>
            <a:endParaRPr lang="en-US" dirty="0"/>
          </a:p>
        </p:txBody>
      </p:sp>
      <p:sp>
        <p:nvSpPr>
          <p:cNvPr id="4"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1"/>
          </p:nvPr>
        </p:nvSpPr>
        <p:spPr>
          <a:xfrm>
            <a:off x="3194701" y="0"/>
            <a:ext cx="2817564" cy="3175686"/>
          </a:xfrm>
          <a:solidFill>
            <a:schemeClr val="bg1">
              <a:lumMod val="95000"/>
            </a:schemeClr>
          </a:solidFill>
        </p:spPr>
        <p:txBody>
          <a:bodyPr/>
          <a:lstStyle/>
          <a:p>
            <a:r>
              <a:rPr lang="en-US"/>
              <a:t>Click icon to add picture</a:t>
            </a:r>
            <a:endParaRPr lang="en-US" dirty="0"/>
          </a:p>
        </p:txBody>
      </p:sp>
      <p:sp>
        <p:nvSpPr>
          <p:cNvPr id="5" name="Picture Placeholder 4" title="Decorative">
            <a:extLst>
              <a:ext uri="{FF2B5EF4-FFF2-40B4-BE49-F238E27FC236}">
                <a16:creationId xmlns:a16="http://schemas.microsoft.com/office/drawing/2014/main" id="{00DB6AEA-811C-4554-97AF-7D4F2639BDC7}"/>
              </a:ext>
            </a:extLst>
          </p:cNvPr>
          <p:cNvSpPr>
            <a:spLocks noGrp="1"/>
          </p:cNvSpPr>
          <p:nvPr>
            <p:ph type="pic" sz="quarter" idx="12"/>
          </p:nvPr>
        </p:nvSpPr>
        <p:spPr>
          <a:xfrm>
            <a:off x="213361" y="4586414"/>
            <a:ext cx="5798904" cy="2271585"/>
          </a:xfrm>
          <a:solidFill>
            <a:schemeClr val="bg1">
              <a:lumMod val="95000"/>
            </a:schemeClr>
          </a:solidFill>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75694821-2A94-40B8-8AAD-3E3762AFD388}"/>
              </a:ext>
            </a:extLst>
          </p:cNvPr>
          <p:cNvSpPr>
            <a:spLocks noGrp="1"/>
          </p:cNvSpPr>
          <p:nvPr>
            <p:ph type="pic" sz="quarter" idx="13"/>
          </p:nvPr>
        </p:nvSpPr>
        <p:spPr>
          <a:xfrm>
            <a:off x="6179737" y="4586414"/>
            <a:ext cx="2817564" cy="2271585"/>
          </a:xfrm>
          <a:solidFill>
            <a:schemeClr val="bg1">
              <a:lumMod val="95000"/>
            </a:schemeClr>
          </a:solidFill>
        </p:spPr>
        <p:txBody>
          <a:bodyPr/>
          <a:lstStyle/>
          <a:p>
            <a:r>
              <a:rPr lang="en-US"/>
              <a:t>Click icon to add picture</a:t>
            </a:r>
            <a:endParaRPr lang="en-US" dirty="0"/>
          </a:p>
        </p:txBody>
      </p:sp>
      <p:sp>
        <p:nvSpPr>
          <p:cNvPr id="7"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4"/>
          </p:nvPr>
        </p:nvSpPr>
        <p:spPr>
          <a:xfrm>
            <a:off x="6177889" y="2030436"/>
            <a:ext cx="2817564" cy="2403769"/>
          </a:xfrm>
          <a:solidFill>
            <a:schemeClr val="bg1">
              <a:lumMod val="95000"/>
            </a:schemeClr>
          </a:solidFill>
        </p:spPr>
        <p:txBody>
          <a:bodyPr/>
          <a:lstStyle/>
          <a:p>
            <a:r>
              <a:rPr lang="en-US"/>
              <a:t>Click icon to add picture</a:t>
            </a:r>
            <a:endParaRPr lang="en-US" dirty="0"/>
          </a:p>
        </p:txBody>
      </p:sp>
      <p:sp>
        <p:nvSpPr>
          <p:cNvPr id="8"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5"/>
          </p:nvPr>
        </p:nvSpPr>
        <p:spPr>
          <a:xfrm>
            <a:off x="9161076" y="0"/>
            <a:ext cx="2817564" cy="4434205"/>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213361" y="0"/>
            <a:ext cx="2815716" cy="109975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title="Decorative"/>
          <p:cNvSpPr/>
          <p:nvPr userDrawn="1"/>
        </p:nvSpPr>
        <p:spPr>
          <a:xfrm>
            <a:off x="3196549" y="3334454"/>
            <a:ext cx="2815716" cy="10997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title="Decorative"/>
          <p:cNvSpPr/>
          <p:nvPr userDrawn="1"/>
        </p:nvSpPr>
        <p:spPr>
          <a:xfrm>
            <a:off x="6179737" y="0"/>
            <a:ext cx="2815716" cy="18782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title="Decorative"/>
          <p:cNvSpPr/>
          <p:nvPr userDrawn="1"/>
        </p:nvSpPr>
        <p:spPr>
          <a:xfrm>
            <a:off x="9162924" y="4598770"/>
            <a:ext cx="2815716" cy="2259229"/>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32277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itle Slide with Image">
    <p:bg>
      <p:bgPr>
        <a:solidFill>
          <a:schemeClr val="accent2"/>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accent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02895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lide Divider with Image">
    <p:bg>
      <p:bgPr>
        <a:solidFill>
          <a:schemeClr val="accent1"/>
        </a:solidFill>
        <a:effectLst/>
      </p:bgPr>
    </p:bg>
    <p:spTree>
      <p:nvGrpSpPr>
        <p:cNvPr id="1" name=""/>
        <p:cNvGrpSpPr/>
        <p:nvPr/>
      </p:nvGrpSpPr>
      <p:grpSpPr>
        <a:xfrm>
          <a:off x="0" y="0"/>
          <a:ext cx="0" cy="0"/>
          <a:chOff x="0" y="0"/>
          <a:chExt cx="0" cy="0"/>
        </a:xfrm>
      </p:grpSpPr>
      <p:sp>
        <p:nvSpPr>
          <p:cNvPr id="11"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9" name="Text Placeholder 12" title="Decorative">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1"/>
          </a:solid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132737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Slide Divider with Image">
    <p:bg>
      <p:bgPr>
        <a:solidFill>
          <a:schemeClr val="accent1"/>
        </a:solidFill>
        <a:effectLst/>
      </p:bgPr>
    </p:bg>
    <p:spTree>
      <p:nvGrpSpPr>
        <p:cNvPr id="1" name=""/>
        <p:cNvGrpSpPr/>
        <p:nvPr/>
      </p:nvGrpSpPr>
      <p:grpSpPr>
        <a:xfrm>
          <a:off x="0" y="0"/>
          <a:ext cx="0" cy="0"/>
          <a:chOff x="0" y="0"/>
          <a:chExt cx="0" cy="0"/>
        </a:xfrm>
      </p:grpSpPr>
      <p:sp>
        <p:nvSpPr>
          <p:cNvPr id="11"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9" name="Text Placeholder 12" title="Decorative">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2"/>
          </a:solid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1420661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61" Type="http://schemas.openxmlformats.org/officeDocument/2006/relationships/slideLayout" Target="../slideLayouts/slideLayout6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F0FA98-2EE8-734A-95BB-A4637DCAD5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655A45B-F495-F641-AA7A-36292C3CC9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89227B26-65C5-5A4B-AAEC-70B3B5201C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4050737061"/>
      </p:ext>
    </p:extLst>
  </p:cSld>
  <p:clrMap bg1="lt1" tx1="dk1" bg2="lt2" tx2="dk2" accent1="accent1" accent2="accent2" accent3="accent3" accent4="accent4" accent5="accent5" accent6="accent6" hlink="hlink" folHlink="folHlink"/>
  <p:sldLayoutIdLst>
    <p:sldLayoutId id="2147483673" r:id="rId1"/>
    <p:sldLayoutId id="2147483736" r:id="rId2"/>
    <p:sldLayoutId id="2147483689" r:id="rId3"/>
    <p:sldLayoutId id="2147483735" r:id="rId4"/>
    <p:sldLayoutId id="2147483684" r:id="rId5"/>
    <p:sldLayoutId id="2147483752" r:id="rId6"/>
    <p:sldLayoutId id="2147483737" r:id="rId7"/>
    <p:sldLayoutId id="2147483651" r:id="rId8"/>
    <p:sldLayoutId id="2147483738" r:id="rId9"/>
    <p:sldLayoutId id="2147483685" r:id="rId10"/>
    <p:sldLayoutId id="2147483674" r:id="rId11"/>
    <p:sldLayoutId id="2147483690" r:id="rId12"/>
    <p:sldLayoutId id="2147483694" r:id="rId13"/>
    <p:sldLayoutId id="2147483748" r:id="rId14"/>
    <p:sldLayoutId id="2147483693" r:id="rId15"/>
    <p:sldLayoutId id="2147483686" r:id="rId16"/>
    <p:sldLayoutId id="2147483703" r:id="rId17"/>
    <p:sldLayoutId id="2147483709" r:id="rId18"/>
    <p:sldLayoutId id="2147483710" r:id="rId19"/>
    <p:sldLayoutId id="2147483711" r:id="rId20"/>
    <p:sldLayoutId id="2147483712" r:id="rId21"/>
    <p:sldLayoutId id="2147483749" r:id="rId22"/>
    <p:sldLayoutId id="2147483751" r:id="rId23"/>
    <p:sldLayoutId id="2147483704" r:id="rId24"/>
    <p:sldLayoutId id="2147483702" r:id="rId25"/>
    <p:sldLayoutId id="2147483713" r:id="rId26"/>
    <p:sldLayoutId id="2147483714" r:id="rId27"/>
    <p:sldLayoutId id="2147483715" r:id="rId28"/>
    <p:sldLayoutId id="2147483695" r:id="rId29"/>
    <p:sldLayoutId id="2147483730" r:id="rId30"/>
    <p:sldLayoutId id="2147483698" r:id="rId31"/>
    <p:sldLayoutId id="2147483731" r:id="rId32"/>
    <p:sldLayoutId id="2147483699" r:id="rId33"/>
    <p:sldLayoutId id="2147483732" r:id="rId34"/>
    <p:sldLayoutId id="2147483739" r:id="rId35"/>
    <p:sldLayoutId id="2147483740" r:id="rId36"/>
    <p:sldLayoutId id="2147483700" r:id="rId37"/>
    <p:sldLayoutId id="2147483741" r:id="rId38"/>
    <p:sldLayoutId id="2147483742" r:id="rId39"/>
    <p:sldLayoutId id="2147483696" r:id="rId40"/>
    <p:sldLayoutId id="2147483743" r:id="rId41"/>
    <p:sldLayoutId id="2147483744" r:id="rId42"/>
    <p:sldLayoutId id="2147483745" r:id="rId43"/>
    <p:sldLayoutId id="2147483705" r:id="rId44"/>
    <p:sldLayoutId id="2147483746" r:id="rId45"/>
    <p:sldLayoutId id="2147483687" r:id="rId46"/>
    <p:sldLayoutId id="2147483719" r:id="rId47"/>
    <p:sldLayoutId id="2147483720" r:id="rId48"/>
    <p:sldLayoutId id="2147483718" r:id="rId49"/>
    <p:sldLayoutId id="2147483721" r:id="rId50"/>
    <p:sldLayoutId id="2147483716" r:id="rId51"/>
    <p:sldLayoutId id="2147483722" r:id="rId52"/>
    <p:sldLayoutId id="2147483723" r:id="rId53"/>
    <p:sldLayoutId id="2147483753" r:id="rId54"/>
    <p:sldLayoutId id="2147483754" r:id="rId55"/>
    <p:sldLayoutId id="2147483755" r:id="rId56"/>
    <p:sldLayoutId id="2147483756" r:id="rId57"/>
    <p:sldLayoutId id="2147483725" r:id="rId58"/>
    <p:sldLayoutId id="2147483726" r:id="rId59"/>
    <p:sldLayoutId id="2147483675" r:id="rId60"/>
    <p:sldLayoutId id="2147483677" r:id="rId61"/>
    <p:sldLayoutId id="2147483729" r:id="rId62"/>
    <p:sldLayoutId id="2147483747" r:id="rId63"/>
    <p:sldLayoutId id="2147483728" r:id="rId64"/>
  </p:sldLayoutIdLst>
  <p:txStyles>
    <p:title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28" userDrawn="1">
          <p15:clr>
            <a:srgbClr val="F26B43"/>
          </p15:clr>
        </p15:guide>
        <p15:guide id="2" orient="horz" pos="404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0.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0.xml"/></Relationships>
</file>

<file path=ppt/slides/_rels/slide1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3" Type="http://schemas.openxmlformats.org/officeDocument/2006/relationships/hyperlink" Target="https://www.reddit.com/r/depression/" TargetMode="External"/><Relationship Id="rId2" Type="http://schemas.openxmlformats.org/officeDocument/2006/relationships/image" Target="../media/image5.jpeg"/><Relationship Id="rId1" Type="http://schemas.openxmlformats.org/officeDocument/2006/relationships/slideLayout" Target="../slideLayouts/slideLayout28.xml"/><Relationship Id="rId5" Type="http://schemas.openxmlformats.org/officeDocument/2006/relationships/image" Target="../media/image6.png"/><Relationship Id="rId4" Type="http://schemas.openxmlformats.org/officeDocument/2006/relationships/hyperlink" Target="https://www.reddit.com/r/bipolar/" TargetMode="Externa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4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erson using a cell phone&#10;&#10;Description automatically generated with medium confidence">
            <a:extLst>
              <a:ext uri="{FF2B5EF4-FFF2-40B4-BE49-F238E27FC236}">
                <a16:creationId xmlns:a16="http://schemas.microsoft.com/office/drawing/2014/main" id="{59A5D366-BDCD-4761-A29B-21881A691F59}"/>
              </a:ext>
            </a:extLst>
          </p:cNvPr>
          <p:cNvPicPr>
            <a:picLocks noChangeAspect="1"/>
          </p:cNvPicPr>
          <p:nvPr/>
        </p:nvPicPr>
        <p:blipFill rotWithShape="1">
          <a:blip r:embed="rId2"/>
          <a:srcRect t="29313" b="13936"/>
          <a:stretch/>
        </p:blipFill>
        <p:spPr>
          <a:xfrm>
            <a:off x="20" y="4288"/>
            <a:ext cx="12191980" cy="4618512"/>
          </a:xfrm>
          <a:prstGeom prst="rect">
            <a:avLst/>
          </a:prstGeom>
          <a:noFill/>
        </p:spPr>
      </p:pic>
      <p:sp>
        <p:nvSpPr>
          <p:cNvPr id="2" name="Title 1">
            <a:extLst>
              <a:ext uri="{FF2B5EF4-FFF2-40B4-BE49-F238E27FC236}">
                <a16:creationId xmlns:a16="http://schemas.microsoft.com/office/drawing/2014/main" id="{83823991-6F5F-45D3-883F-8179BE10396D}"/>
              </a:ext>
            </a:extLst>
          </p:cNvPr>
          <p:cNvSpPr>
            <a:spLocks noGrp="1"/>
          </p:cNvSpPr>
          <p:nvPr>
            <p:ph type="title"/>
          </p:nvPr>
        </p:nvSpPr>
        <p:spPr>
          <a:xfrm>
            <a:off x="838199" y="4776459"/>
            <a:ext cx="9575801" cy="891250"/>
          </a:xfrm>
          <a:prstGeom prst="rect">
            <a:avLst/>
          </a:prstGeom>
        </p:spPr>
        <p:txBody>
          <a:bodyPr anchor="t">
            <a:noAutofit/>
          </a:bodyPr>
          <a:lstStyle/>
          <a:p>
            <a:r>
              <a:rPr lang="en-US" sz="3600" dirty="0"/>
              <a:t>TEXT CLASSIFIER FOR MENTAL HEALTH </a:t>
            </a:r>
            <a:br>
              <a:rPr lang="en-US" sz="3600" dirty="0"/>
            </a:br>
            <a:r>
              <a:rPr lang="en-US" sz="3600" dirty="0"/>
              <a:t>PATIENT SUPPORT</a:t>
            </a:r>
          </a:p>
        </p:txBody>
      </p:sp>
      <p:sp>
        <p:nvSpPr>
          <p:cNvPr id="3" name="Text Placeholder 2">
            <a:extLst>
              <a:ext uri="{FF2B5EF4-FFF2-40B4-BE49-F238E27FC236}">
                <a16:creationId xmlns:a16="http://schemas.microsoft.com/office/drawing/2014/main" id="{7555E40E-3256-4272-A29D-F2438D5C136F}"/>
              </a:ext>
            </a:extLst>
          </p:cNvPr>
          <p:cNvSpPr>
            <a:spLocks noGrp="1"/>
          </p:cNvSpPr>
          <p:nvPr>
            <p:ph type="body" sz="quarter" idx="14"/>
          </p:nvPr>
        </p:nvSpPr>
        <p:spPr>
          <a:xfrm>
            <a:off x="838200" y="6125744"/>
            <a:ext cx="9575800" cy="338549"/>
          </a:xfrm>
          <a:prstGeom prst="rect">
            <a:avLst/>
          </a:prstGeom>
        </p:spPr>
        <p:txBody>
          <a:bodyPr>
            <a:normAutofit/>
          </a:bodyPr>
          <a:lstStyle/>
          <a:p>
            <a:r>
              <a:rPr lang="en-US" dirty="0"/>
              <a:t>PREPARED BY: ESTHER LEUNG</a:t>
            </a:r>
          </a:p>
        </p:txBody>
      </p:sp>
    </p:spTree>
    <p:extLst>
      <p:ext uri="{BB962C8B-B14F-4D97-AF65-F5344CB8AC3E}">
        <p14:creationId xmlns:p14="http://schemas.microsoft.com/office/powerpoint/2010/main" val="795927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FAE8AA2-5661-4038-9721-C3F3CAB52BAC}"/>
              </a:ext>
            </a:extLst>
          </p:cNvPr>
          <p:cNvSpPr>
            <a:spLocks noGrp="1"/>
          </p:cNvSpPr>
          <p:nvPr>
            <p:ph type="title"/>
          </p:nvPr>
        </p:nvSpPr>
        <p:spPr>
          <a:xfrm>
            <a:off x="595100" y="318220"/>
            <a:ext cx="4302223" cy="1025525"/>
          </a:xfrm>
        </p:spPr>
        <p:txBody>
          <a:bodyPr/>
          <a:lstStyle/>
          <a:p>
            <a:r>
              <a:rPr lang="en-SG" sz="4000" dirty="0"/>
              <a:t>Modelling &amp; </a:t>
            </a:r>
            <a:br>
              <a:rPr lang="en-SG" sz="4000" dirty="0"/>
            </a:br>
            <a:r>
              <a:rPr lang="en-SG" sz="4000" dirty="0"/>
              <a:t>Model Evaluation</a:t>
            </a:r>
          </a:p>
        </p:txBody>
      </p:sp>
      <p:graphicFrame>
        <p:nvGraphicFramePr>
          <p:cNvPr id="9" name="Table 9">
            <a:extLst>
              <a:ext uri="{FF2B5EF4-FFF2-40B4-BE49-F238E27FC236}">
                <a16:creationId xmlns:a16="http://schemas.microsoft.com/office/drawing/2014/main" id="{E960DD78-57C8-4FAA-8B9A-5823D3E0E445}"/>
              </a:ext>
            </a:extLst>
          </p:cNvPr>
          <p:cNvGraphicFramePr>
            <a:graphicFrameLocks noGrp="1"/>
          </p:cNvGraphicFramePr>
          <p:nvPr>
            <p:extLst>
              <p:ext uri="{D42A27DB-BD31-4B8C-83A1-F6EECF244321}">
                <p14:modId xmlns:p14="http://schemas.microsoft.com/office/powerpoint/2010/main" val="2353026406"/>
              </p:ext>
            </p:extLst>
          </p:nvPr>
        </p:nvGraphicFramePr>
        <p:xfrm>
          <a:off x="379369" y="2372298"/>
          <a:ext cx="11273335" cy="1483360"/>
        </p:xfrm>
        <a:graphic>
          <a:graphicData uri="http://schemas.openxmlformats.org/drawingml/2006/table">
            <a:tbl>
              <a:tblPr firstRow="1" bandRow="1">
                <a:tableStyleId>{21E4AEA4-8DFA-4A89-87EB-49C32662AFE0}</a:tableStyleId>
              </a:tblPr>
              <a:tblGrid>
                <a:gridCol w="4500000">
                  <a:extLst>
                    <a:ext uri="{9D8B030D-6E8A-4147-A177-3AD203B41FA5}">
                      <a16:colId xmlns:a16="http://schemas.microsoft.com/office/drawing/2014/main" val="3273745841"/>
                    </a:ext>
                  </a:extLst>
                </a:gridCol>
                <a:gridCol w="1354667">
                  <a:extLst>
                    <a:ext uri="{9D8B030D-6E8A-4147-A177-3AD203B41FA5}">
                      <a16:colId xmlns:a16="http://schemas.microsoft.com/office/drawing/2014/main" val="3035082752"/>
                    </a:ext>
                  </a:extLst>
                </a:gridCol>
                <a:gridCol w="1354667">
                  <a:extLst>
                    <a:ext uri="{9D8B030D-6E8A-4147-A177-3AD203B41FA5}">
                      <a16:colId xmlns:a16="http://schemas.microsoft.com/office/drawing/2014/main" val="1685480858"/>
                    </a:ext>
                  </a:extLst>
                </a:gridCol>
                <a:gridCol w="1354667">
                  <a:extLst>
                    <a:ext uri="{9D8B030D-6E8A-4147-A177-3AD203B41FA5}">
                      <a16:colId xmlns:a16="http://schemas.microsoft.com/office/drawing/2014/main" val="2174382866"/>
                    </a:ext>
                  </a:extLst>
                </a:gridCol>
                <a:gridCol w="1354667">
                  <a:extLst>
                    <a:ext uri="{9D8B030D-6E8A-4147-A177-3AD203B41FA5}">
                      <a16:colId xmlns:a16="http://schemas.microsoft.com/office/drawing/2014/main" val="1880360001"/>
                    </a:ext>
                  </a:extLst>
                </a:gridCol>
                <a:gridCol w="1354667">
                  <a:extLst>
                    <a:ext uri="{9D8B030D-6E8A-4147-A177-3AD203B41FA5}">
                      <a16:colId xmlns:a16="http://schemas.microsoft.com/office/drawing/2014/main" val="3235542595"/>
                    </a:ext>
                  </a:extLst>
                </a:gridCol>
              </a:tblGrid>
              <a:tr h="370840">
                <a:tc>
                  <a:txBody>
                    <a:bodyPr/>
                    <a:lstStyle/>
                    <a:p>
                      <a:r>
                        <a:rPr lang="en-SG" dirty="0"/>
                        <a:t>Model</a:t>
                      </a:r>
                    </a:p>
                  </a:txBody>
                  <a:tcPr/>
                </a:tc>
                <a:tc>
                  <a:txBody>
                    <a:bodyPr/>
                    <a:lstStyle/>
                    <a:p>
                      <a:pPr algn="ctr"/>
                      <a:r>
                        <a:rPr lang="en-SG" dirty="0"/>
                        <a:t>Accuracy</a:t>
                      </a:r>
                    </a:p>
                  </a:txBody>
                  <a:tcPr/>
                </a:tc>
                <a:tc>
                  <a:txBody>
                    <a:bodyPr/>
                    <a:lstStyle/>
                    <a:p>
                      <a:pPr algn="ctr"/>
                      <a:r>
                        <a:rPr lang="en-SG" dirty="0"/>
                        <a:t>Sensitivity</a:t>
                      </a:r>
                    </a:p>
                  </a:txBody>
                  <a:tcPr/>
                </a:tc>
                <a:tc>
                  <a:txBody>
                    <a:bodyPr/>
                    <a:lstStyle/>
                    <a:p>
                      <a:pPr algn="ctr"/>
                      <a:r>
                        <a:rPr lang="en-SG" dirty="0"/>
                        <a:t>Specificity</a:t>
                      </a:r>
                    </a:p>
                  </a:txBody>
                  <a:tcPr/>
                </a:tc>
                <a:tc>
                  <a:txBody>
                    <a:bodyPr/>
                    <a:lstStyle/>
                    <a:p>
                      <a:pPr algn="ctr"/>
                      <a:r>
                        <a:rPr lang="en-SG" dirty="0"/>
                        <a:t>Precision</a:t>
                      </a:r>
                    </a:p>
                  </a:txBody>
                  <a:tcPr/>
                </a:tc>
                <a:tc>
                  <a:txBody>
                    <a:bodyPr/>
                    <a:lstStyle/>
                    <a:p>
                      <a:pPr algn="ctr"/>
                      <a:r>
                        <a:rPr lang="en-SG" dirty="0"/>
                        <a:t>F1 Score</a:t>
                      </a:r>
                    </a:p>
                  </a:txBody>
                  <a:tcPr/>
                </a:tc>
                <a:extLst>
                  <a:ext uri="{0D108BD9-81ED-4DB2-BD59-A6C34878D82A}">
                    <a16:rowId xmlns:a16="http://schemas.microsoft.com/office/drawing/2014/main" val="2911207694"/>
                  </a:ext>
                </a:extLst>
              </a:tr>
              <a:tr h="370840">
                <a:tc>
                  <a:txBody>
                    <a:bodyPr/>
                    <a:lstStyle/>
                    <a:p>
                      <a:r>
                        <a:rPr lang="en-SG" b="0" dirty="0"/>
                        <a:t>Logistic Regression with </a:t>
                      </a:r>
                      <a:r>
                        <a:rPr lang="en-SG" b="0" dirty="0" err="1"/>
                        <a:t>TfidfVectorizer</a:t>
                      </a:r>
                      <a:endParaRPr lang="en-SG" b="0" dirty="0"/>
                    </a:p>
                  </a:txBody>
                  <a:tcPr/>
                </a:tc>
                <a:tc>
                  <a:txBody>
                    <a:bodyPr/>
                    <a:lstStyle/>
                    <a:p>
                      <a:pPr algn="ctr"/>
                      <a:r>
                        <a:rPr lang="en-SG" b="0" dirty="0"/>
                        <a:t>0.8122</a:t>
                      </a:r>
                    </a:p>
                  </a:txBody>
                  <a:tcPr/>
                </a:tc>
                <a:tc>
                  <a:txBody>
                    <a:bodyPr/>
                    <a:lstStyle/>
                    <a:p>
                      <a:pPr algn="ctr"/>
                      <a:r>
                        <a:rPr lang="en-SG" b="1" dirty="0">
                          <a:solidFill>
                            <a:srgbClr val="0000FF"/>
                          </a:solidFill>
                        </a:rPr>
                        <a:t>0.8197</a:t>
                      </a:r>
                    </a:p>
                  </a:txBody>
                  <a:tcPr/>
                </a:tc>
                <a:tc>
                  <a:txBody>
                    <a:bodyPr/>
                    <a:lstStyle/>
                    <a:p>
                      <a:pPr algn="ctr"/>
                      <a:r>
                        <a:rPr lang="en-SG" b="1" dirty="0">
                          <a:solidFill>
                            <a:srgbClr val="0000FF"/>
                          </a:solidFill>
                        </a:rPr>
                        <a:t>0.8037</a:t>
                      </a:r>
                    </a:p>
                  </a:txBody>
                  <a:tcPr/>
                </a:tc>
                <a:tc>
                  <a:txBody>
                    <a:bodyPr/>
                    <a:lstStyle/>
                    <a:p>
                      <a:pPr algn="ctr"/>
                      <a:r>
                        <a:rPr lang="en-SG" dirty="0"/>
                        <a:t>0.8264</a:t>
                      </a:r>
                    </a:p>
                  </a:txBody>
                  <a:tcPr/>
                </a:tc>
                <a:tc>
                  <a:txBody>
                    <a:bodyPr/>
                    <a:lstStyle/>
                    <a:p>
                      <a:pPr algn="ctr"/>
                      <a:r>
                        <a:rPr lang="en-SG" dirty="0"/>
                        <a:t>0.8230</a:t>
                      </a:r>
                    </a:p>
                  </a:txBody>
                  <a:tcPr/>
                </a:tc>
                <a:extLst>
                  <a:ext uri="{0D108BD9-81ED-4DB2-BD59-A6C34878D82A}">
                    <a16:rowId xmlns:a16="http://schemas.microsoft.com/office/drawing/2014/main" val="3412645183"/>
                  </a:ext>
                </a:extLst>
              </a:tr>
              <a:tr h="370840">
                <a:tc>
                  <a:txBody>
                    <a:bodyPr/>
                    <a:lstStyle/>
                    <a:p>
                      <a:r>
                        <a:rPr lang="en-SG" b="0" dirty="0"/>
                        <a:t>Multinomial NB with </a:t>
                      </a:r>
                      <a:r>
                        <a:rPr lang="en-SG" b="0" dirty="0" err="1"/>
                        <a:t>TfidfVectorizer</a:t>
                      </a:r>
                      <a:endParaRPr lang="en-SG" b="0" dirty="0"/>
                    </a:p>
                  </a:txBody>
                  <a:tcPr/>
                </a:tc>
                <a:tc>
                  <a:txBody>
                    <a:bodyPr/>
                    <a:lstStyle/>
                    <a:p>
                      <a:pPr marL="0" algn="ctr" defTabSz="914400" rtl="0" eaLnBrk="1" latinLnBrk="0" hangingPunct="1"/>
                      <a:r>
                        <a:rPr lang="en-SG" sz="1800" b="0" kern="1200" dirty="0">
                          <a:solidFill>
                            <a:schemeClr val="dk1"/>
                          </a:solidFill>
                          <a:latin typeface="+mn-lt"/>
                          <a:ea typeface="+mn-ea"/>
                          <a:cs typeface="+mn-cs"/>
                        </a:rPr>
                        <a:t>0.8144</a:t>
                      </a:r>
                    </a:p>
                  </a:txBody>
                  <a:tcPr/>
                </a:tc>
                <a:tc>
                  <a:txBody>
                    <a:bodyPr/>
                    <a:lstStyle/>
                    <a:p>
                      <a:pPr marL="0" algn="ctr" defTabSz="914400" rtl="0" eaLnBrk="1" latinLnBrk="0" hangingPunct="1"/>
                      <a:r>
                        <a:rPr lang="en-SG" sz="1800" b="0" kern="1200" dirty="0">
                          <a:solidFill>
                            <a:schemeClr val="dk1"/>
                          </a:solidFill>
                          <a:latin typeface="+mn-lt"/>
                          <a:ea typeface="+mn-ea"/>
                          <a:cs typeface="+mn-cs"/>
                        </a:rPr>
                        <a:t>0.8525</a:t>
                      </a:r>
                    </a:p>
                  </a:txBody>
                  <a:tcPr/>
                </a:tc>
                <a:tc>
                  <a:txBody>
                    <a:bodyPr/>
                    <a:lstStyle/>
                    <a:p>
                      <a:pPr marL="0" algn="ctr" defTabSz="914400" rtl="0" eaLnBrk="1" latinLnBrk="0" hangingPunct="1"/>
                      <a:r>
                        <a:rPr lang="en-SG" sz="1800" b="0" kern="1200" dirty="0">
                          <a:solidFill>
                            <a:schemeClr val="dk1"/>
                          </a:solidFill>
                          <a:latin typeface="+mn-lt"/>
                          <a:ea typeface="+mn-ea"/>
                          <a:cs typeface="+mn-cs"/>
                        </a:rPr>
                        <a:t>0.7710</a:t>
                      </a:r>
                    </a:p>
                  </a:txBody>
                  <a:tcPr/>
                </a:tc>
                <a:tc>
                  <a:txBody>
                    <a:bodyPr/>
                    <a:lstStyle/>
                    <a:p>
                      <a:pPr marL="0" algn="ctr" defTabSz="914400" rtl="0" eaLnBrk="1" latinLnBrk="0" hangingPunct="1"/>
                      <a:r>
                        <a:rPr lang="en-SG" sz="1800" b="0" kern="1200" dirty="0">
                          <a:solidFill>
                            <a:schemeClr val="dk1"/>
                          </a:solidFill>
                          <a:latin typeface="+mn-lt"/>
                          <a:ea typeface="+mn-ea"/>
                          <a:cs typeface="+mn-cs"/>
                        </a:rPr>
                        <a:t>0.8093</a:t>
                      </a:r>
                    </a:p>
                  </a:txBody>
                  <a:tcPr/>
                </a:tc>
                <a:tc>
                  <a:txBody>
                    <a:bodyPr/>
                    <a:lstStyle/>
                    <a:p>
                      <a:pPr marL="0" algn="ctr" defTabSz="914400" rtl="0" eaLnBrk="1" latinLnBrk="0" hangingPunct="1"/>
                      <a:r>
                        <a:rPr lang="en-SG" sz="1800" b="0" kern="1200" dirty="0">
                          <a:solidFill>
                            <a:schemeClr val="dk1"/>
                          </a:solidFill>
                          <a:latin typeface="+mn-lt"/>
                          <a:ea typeface="+mn-ea"/>
                          <a:cs typeface="+mn-cs"/>
                        </a:rPr>
                        <a:t>0.8303</a:t>
                      </a:r>
                    </a:p>
                  </a:txBody>
                  <a:tcPr/>
                </a:tc>
                <a:extLst>
                  <a:ext uri="{0D108BD9-81ED-4DB2-BD59-A6C34878D82A}">
                    <a16:rowId xmlns:a16="http://schemas.microsoft.com/office/drawing/2014/main" val="2113711899"/>
                  </a:ext>
                </a:extLst>
              </a:tr>
              <a:tr h="370840">
                <a:tc>
                  <a:txBody>
                    <a:bodyPr/>
                    <a:lstStyle/>
                    <a:p>
                      <a:r>
                        <a:rPr lang="en-SG" b="0" dirty="0"/>
                        <a:t>Support Vector Machine with </a:t>
                      </a:r>
                      <a:r>
                        <a:rPr lang="en-SG" b="0" dirty="0" err="1"/>
                        <a:t>TfidfVectorizer</a:t>
                      </a:r>
                      <a:endParaRPr lang="en-SG" b="0" dirty="0"/>
                    </a:p>
                  </a:txBody>
                  <a:tcPr/>
                </a:tc>
                <a:tc>
                  <a:txBody>
                    <a:bodyPr/>
                    <a:lstStyle/>
                    <a:p>
                      <a:pPr marL="0" algn="ctr" defTabSz="914400" rtl="0" eaLnBrk="1" latinLnBrk="0" hangingPunct="1"/>
                      <a:r>
                        <a:rPr lang="en-SG" sz="1800" b="0" kern="1200" dirty="0">
                          <a:solidFill>
                            <a:schemeClr val="dk1"/>
                          </a:solidFill>
                          <a:latin typeface="+mn-lt"/>
                          <a:ea typeface="+mn-ea"/>
                          <a:cs typeface="+mn-cs"/>
                        </a:rPr>
                        <a:t>0.8188</a:t>
                      </a:r>
                    </a:p>
                  </a:txBody>
                  <a:tcPr/>
                </a:tc>
                <a:tc>
                  <a:txBody>
                    <a:bodyPr/>
                    <a:lstStyle/>
                    <a:p>
                      <a:pPr marL="0" algn="ctr" defTabSz="914400" rtl="0" eaLnBrk="1" latinLnBrk="0" hangingPunct="1"/>
                      <a:r>
                        <a:rPr lang="en-SG" sz="1800" b="0" kern="1200" dirty="0">
                          <a:solidFill>
                            <a:schemeClr val="dk1"/>
                          </a:solidFill>
                          <a:latin typeface="+mn-lt"/>
                          <a:ea typeface="+mn-ea"/>
                          <a:cs typeface="+mn-cs"/>
                        </a:rPr>
                        <a:t>0.8852</a:t>
                      </a:r>
                    </a:p>
                  </a:txBody>
                  <a:tcPr/>
                </a:tc>
                <a:tc>
                  <a:txBody>
                    <a:bodyPr/>
                    <a:lstStyle/>
                    <a:p>
                      <a:pPr marL="0" algn="ctr" defTabSz="914400" rtl="0" eaLnBrk="1" latinLnBrk="0" hangingPunct="1"/>
                      <a:r>
                        <a:rPr lang="en-SG" sz="1800" b="0" kern="1200" dirty="0">
                          <a:solidFill>
                            <a:schemeClr val="dk1"/>
                          </a:solidFill>
                          <a:latin typeface="+mn-lt"/>
                          <a:ea typeface="+mn-ea"/>
                          <a:cs typeface="+mn-cs"/>
                        </a:rPr>
                        <a:t>0.7430</a:t>
                      </a:r>
                    </a:p>
                  </a:txBody>
                  <a:tcPr/>
                </a:tc>
                <a:tc>
                  <a:txBody>
                    <a:bodyPr/>
                    <a:lstStyle/>
                    <a:p>
                      <a:pPr marL="0" algn="ctr" defTabSz="914400" rtl="0" eaLnBrk="1" latinLnBrk="0" hangingPunct="1"/>
                      <a:r>
                        <a:rPr lang="en-SG" sz="1800" b="0" kern="1200" dirty="0">
                          <a:solidFill>
                            <a:schemeClr val="dk1"/>
                          </a:solidFill>
                          <a:latin typeface="+mn-lt"/>
                          <a:ea typeface="+mn-ea"/>
                          <a:cs typeface="+mn-cs"/>
                        </a:rPr>
                        <a:t>0.7970</a:t>
                      </a:r>
                    </a:p>
                  </a:txBody>
                  <a:tcPr/>
                </a:tc>
                <a:tc>
                  <a:txBody>
                    <a:bodyPr/>
                    <a:lstStyle/>
                    <a:p>
                      <a:pPr marL="0" algn="ctr" defTabSz="914400" rtl="0" eaLnBrk="1" latinLnBrk="0" hangingPunct="1"/>
                      <a:r>
                        <a:rPr lang="en-SG" sz="1800" b="0" kern="1200" dirty="0">
                          <a:solidFill>
                            <a:schemeClr val="dk1"/>
                          </a:solidFill>
                          <a:latin typeface="+mn-lt"/>
                          <a:ea typeface="+mn-ea"/>
                          <a:cs typeface="+mn-cs"/>
                        </a:rPr>
                        <a:t>0.8388</a:t>
                      </a:r>
                    </a:p>
                  </a:txBody>
                  <a:tcPr/>
                </a:tc>
                <a:extLst>
                  <a:ext uri="{0D108BD9-81ED-4DB2-BD59-A6C34878D82A}">
                    <a16:rowId xmlns:a16="http://schemas.microsoft.com/office/drawing/2014/main" val="3217648222"/>
                  </a:ext>
                </a:extLst>
              </a:tr>
            </a:tbl>
          </a:graphicData>
        </a:graphic>
      </p:graphicFrame>
      <p:sp>
        <p:nvSpPr>
          <p:cNvPr id="2" name="Text Placeholder 6">
            <a:extLst>
              <a:ext uri="{FF2B5EF4-FFF2-40B4-BE49-F238E27FC236}">
                <a16:creationId xmlns:a16="http://schemas.microsoft.com/office/drawing/2014/main" id="{FC67C077-92AF-4248-80AA-8ED7D0D9B281}"/>
              </a:ext>
            </a:extLst>
          </p:cNvPr>
          <p:cNvSpPr txBox="1">
            <a:spLocks/>
          </p:cNvSpPr>
          <p:nvPr/>
        </p:nvSpPr>
        <p:spPr>
          <a:xfrm>
            <a:off x="374790" y="4160669"/>
            <a:ext cx="11021967" cy="2315631"/>
          </a:xfrm>
          <a:prstGeom prst="rect">
            <a:avLst/>
          </a:prstGeom>
        </p:spPr>
        <p:txBody>
          <a:bodyPr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US" sz="1800" b="1" u="sng" dirty="0"/>
              <a:t>Logistic Regression with </a:t>
            </a:r>
            <a:r>
              <a:rPr lang="en-US" sz="1800" b="1" u="sng" dirty="0" err="1"/>
              <a:t>TfidfVectorizer</a:t>
            </a:r>
            <a:endParaRPr lang="en-US" sz="1800" b="1" dirty="0"/>
          </a:p>
          <a:p>
            <a:pPr>
              <a:spcBef>
                <a:spcPts val="0"/>
              </a:spcBef>
            </a:pPr>
            <a:r>
              <a:rPr lang="en-SG" sz="1800" dirty="0"/>
              <a:t>Comparable accuracy and F1 score</a:t>
            </a:r>
          </a:p>
          <a:p>
            <a:pPr>
              <a:spcBef>
                <a:spcPts val="0"/>
              </a:spcBef>
            </a:pPr>
            <a:r>
              <a:rPr lang="en-US" sz="1800" dirty="0"/>
              <a:t>Balanced sensitivity and specificity</a:t>
            </a:r>
            <a:endParaRPr lang="en-US" sz="1800" i="1" dirty="0"/>
          </a:p>
        </p:txBody>
      </p:sp>
    </p:spTree>
    <p:extLst>
      <p:ext uri="{BB962C8B-B14F-4D97-AF65-F5344CB8AC3E}">
        <p14:creationId xmlns:p14="http://schemas.microsoft.com/office/powerpoint/2010/main" val="23857880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1">
            <a:extLst>
              <a:ext uri="{FF2B5EF4-FFF2-40B4-BE49-F238E27FC236}">
                <a16:creationId xmlns:a16="http://schemas.microsoft.com/office/drawing/2014/main" id="{14140242-7514-49E1-9550-D21EFBEF9D6A}"/>
              </a:ext>
            </a:extLst>
          </p:cNvPr>
          <p:cNvSpPr txBox="1">
            <a:spLocks/>
          </p:cNvSpPr>
          <p:nvPr/>
        </p:nvSpPr>
        <p:spPr>
          <a:xfrm>
            <a:off x="224660" y="260324"/>
            <a:ext cx="11779986" cy="1062602"/>
          </a:xfrm>
          <a:prstGeom prst="rect">
            <a:avLst/>
          </a:prstGeom>
        </p:spPr>
        <p:txBody>
          <a:bodyPr/>
          <a:lst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a:lstStyle>
          <a:p>
            <a:r>
              <a:rPr lang="en-US" sz="4000" dirty="0"/>
              <a:t>Review of Selected Model: </a:t>
            </a:r>
          </a:p>
          <a:p>
            <a:r>
              <a:rPr lang="en-US" sz="4000" dirty="0"/>
              <a:t>Logistic Regression with </a:t>
            </a:r>
            <a:r>
              <a:rPr lang="en-US" sz="4000" dirty="0" err="1"/>
              <a:t>TfidfVectorizer</a:t>
            </a:r>
            <a:endParaRPr lang="en-US" sz="4000" dirty="0"/>
          </a:p>
        </p:txBody>
      </p:sp>
      <p:pic>
        <p:nvPicPr>
          <p:cNvPr id="4098" name="Picture 2">
            <a:extLst>
              <a:ext uri="{FF2B5EF4-FFF2-40B4-BE49-F238E27FC236}">
                <a16:creationId xmlns:a16="http://schemas.microsoft.com/office/drawing/2014/main" id="{5FCF1BA9-7FC0-4428-8522-84944C4342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7942" y="2556457"/>
            <a:ext cx="2971800" cy="25336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A4974A4-3872-4DCC-ABAF-98DC8039B21B}"/>
              </a:ext>
            </a:extLst>
          </p:cNvPr>
          <p:cNvSpPr txBox="1"/>
          <p:nvPr/>
        </p:nvSpPr>
        <p:spPr>
          <a:xfrm>
            <a:off x="2195119" y="2759762"/>
            <a:ext cx="925253" cy="261610"/>
          </a:xfrm>
          <a:prstGeom prst="rect">
            <a:avLst/>
          </a:prstGeom>
          <a:noFill/>
        </p:spPr>
        <p:txBody>
          <a:bodyPr wrap="none" rtlCol="0">
            <a:spAutoFit/>
          </a:bodyPr>
          <a:lstStyle/>
          <a:p>
            <a:r>
              <a:rPr lang="en-SG" sz="1100" b="1" dirty="0">
                <a:solidFill>
                  <a:srgbClr val="0000FF"/>
                </a:solidFill>
              </a:rPr>
              <a:t>False Positive</a:t>
            </a:r>
          </a:p>
        </p:txBody>
      </p:sp>
      <p:sp>
        <p:nvSpPr>
          <p:cNvPr id="9" name="TextBox 8">
            <a:extLst>
              <a:ext uri="{FF2B5EF4-FFF2-40B4-BE49-F238E27FC236}">
                <a16:creationId xmlns:a16="http://schemas.microsoft.com/office/drawing/2014/main" id="{3BC33919-C5F4-4609-9362-57EB80D3F622}"/>
              </a:ext>
            </a:extLst>
          </p:cNvPr>
          <p:cNvSpPr txBox="1"/>
          <p:nvPr/>
        </p:nvSpPr>
        <p:spPr>
          <a:xfrm>
            <a:off x="1119737" y="4264263"/>
            <a:ext cx="995785" cy="261610"/>
          </a:xfrm>
          <a:prstGeom prst="rect">
            <a:avLst/>
          </a:prstGeom>
          <a:noFill/>
        </p:spPr>
        <p:txBody>
          <a:bodyPr wrap="none" rtlCol="0">
            <a:spAutoFit/>
          </a:bodyPr>
          <a:lstStyle/>
          <a:p>
            <a:r>
              <a:rPr lang="en-SG" sz="1100" b="1" dirty="0">
                <a:solidFill>
                  <a:srgbClr val="FF0000"/>
                </a:solidFill>
              </a:rPr>
              <a:t>False Negative</a:t>
            </a:r>
          </a:p>
        </p:txBody>
      </p:sp>
      <p:sp>
        <p:nvSpPr>
          <p:cNvPr id="10" name="TextBox 9">
            <a:extLst>
              <a:ext uri="{FF2B5EF4-FFF2-40B4-BE49-F238E27FC236}">
                <a16:creationId xmlns:a16="http://schemas.microsoft.com/office/drawing/2014/main" id="{F6E41137-593D-49BE-BDF2-F185378D4B6A}"/>
              </a:ext>
            </a:extLst>
          </p:cNvPr>
          <p:cNvSpPr txBox="1"/>
          <p:nvPr/>
        </p:nvSpPr>
        <p:spPr>
          <a:xfrm>
            <a:off x="3973618" y="1597604"/>
            <a:ext cx="7554660" cy="2585323"/>
          </a:xfrm>
          <a:prstGeom prst="rect">
            <a:avLst/>
          </a:prstGeom>
          <a:noFill/>
        </p:spPr>
        <p:txBody>
          <a:bodyPr wrap="square" rtlCol="0">
            <a:spAutoFit/>
          </a:bodyPr>
          <a:lstStyle/>
          <a:p>
            <a:r>
              <a:rPr lang="en-SG" b="1" u="sng" dirty="0">
                <a:solidFill>
                  <a:schemeClr val="tx2"/>
                </a:solidFill>
              </a:rPr>
              <a:t>False Positives </a:t>
            </a:r>
            <a:r>
              <a:rPr lang="en-SG" u="sng" dirty="0">
                <a:solidFill>
                  <a:schemeClr val="tx2"/>
                </a:solidFill>
              </a:rPr>
              <a:t>(bipolar cases misclassified as depression)</a:t>
            </a:r>
          </a:p>
          <a:p>
            <a:pPr marL="285750" indent="-285750">
              <a:buFont typeface="Arial" panose="020B0604020202020204" pitchFamily="34" charset="0"/>
              <a:buChar char="•"/>
            </a:pPr>
            <a:r>
              <a:rPr lang="en-SG" dirty="0">
                <a:solidFill>
                  <a:schemeClr val="tx2"/>
                </a:solidFill>
              </a:rPr>
              <a:t>Short &amp; generic text</a:t>
            </a:r>
          </a:p>
          <a:p>
            <a:r>
              <a:rPr lang="en-SG" dirty="0">
                <a:solidFill>
                  <a:schemeClr val="tx2"/>
                </a:solidFill>
              </a:rPr>
              <a:t>	</a:t>
            </a:r>
            <a:r>
              <a:rPr lang="en-SG" sz="1600" i="1" dirty="0">
                <a:solidFill>
                  <a:schemeClr val="tx2"/>
                </a:solidFill>
              </a:rPr>
              <a:t>‘Except instead of powers I lose my mind…’</a:t>
            </a:r>
            <a:endParaRPr lang="en-SG" i="1" dirty="0">
              <a:solidFill>
                <a:schemeClr val="tx2"/>
              </a:solidFill>
            </a:endParaRPr>
          </a:p>
          <a:p>
            <a:pPr marL="285750" indent="-285750">
              <a:buFont typeface="Arial" panose="020B0604020202020204" pitchFamily="34" charset="0"/>
              <a:buChar char="•"/>
            </a:pPr>
            <a:r>
              <a:rPr lang="en-SG" dirty="0">
                <a:solidFill>
                  <a:schemeClr val="tx2"/>
                </a:solidFill>
              </a:rPr>
              <a:t>Text that relate more to depression (i.e. may not be actual misclassification)</a:t>
            </a:r>
          </a:p>
          <a:p>
            <a:r>
              <a:rPr lang="en-SG" dirty="0">
                <a:solidFill>
                  <a:schemeClr val="tx2"/>
                </a:solidFill>
              </a:rPr>
              <a:t>	</a:t>
            </a:r>
            <a:r>
              <a:rPr lang="en-SG" sz="1600" i="1" dirty="0">
                <a:solidFill>
                  <a:schemeClr val="tx2"/>
                </a:solidFill>
              </a:rPr>
              <a:t>‘</a:t>
            </a:r>
            <a:r>
              <a:rPr lang="en-US" sz="1600" i="1" dirty="0">
                <a:solidFill>
                  <a:schemeClr val="tx2"/>
                </a:solidFill>
              </a:rPr>
              <a:t>I’m feeling really depressed </a:t>
            </a:r>
            <a:r>
              <a:rPr lang="en-US" sz="1600" i="1" dirty="0" err="1">
                <a:solidFill>
                  <a:schemeClr val="tx2"/>
                </a:solidFill>
              </a:rPr>
              <a:t>rn</a:t>
            </a:r>
            <a:r>
              <a:rPr lang="en-US" sz="1600" i="1" dirty="0">
                <a:solidFill>
                  <a:schemeClr val="tx2"/>
                </a:solidFill>
              </a:rPr>
              <a:t> but I can’t tell anyone...‘</a:t>
            </a:r>
            <a:endParaRPr lang="en-SG" i="1" dirty="0">
              <a:solidFill>
                <a:schemeClr val="tx2"/>
              </a:solidFill>
            </a:endParaRPr>
          </a:p>
          <a:p>
            <a:pPr marL="285750" indent="-285750">
              <a:buFont typeface="Arial" panose="020B0604020202020204" pitchFamily="34" charset="0"/>
              <a:buChar char="•"/>
            </a:pPr>
            <a:r>
              <a:rPr lang="en-SG" dirty="0">
                <a:solidFill>
                  <a:schemeClr val="tx2"/>
                </a:solidFill>
              </a:rPr>
              <a:t>Text that talk about both bipolar and feeling depressed</a:t>
            </a:r>
          </a:p>
          <a:p>
            <a:r>
              <a:rPr lang="en-SG" dirty="0">
                <a:solidFill>
                  <a:schemeClr val="tx2"/>
                </a:solidFill>
              </a:rPr>
              <a:t>	</a:t>
            </a:r>
            <a:r>
              <a:rPr lang="en-SG" sz="1600" i="1" dirty="0">
                <a:solidFill>
                  <a:schemeClr val="tx2"/>
                </a:solidFill>
              </a:rPr>
              <a:t>‘</a:t>
            </a:r>
            <a:r>
              <a:rPr lang="en-US" sz="1600" i="1" dirty="0">
                <a:solidFill>
                  <a:schemeClr val="tx2"/>
                </a:solidFill>
              </a:rPr>
              <a:t>I am living in a third world country and unfortunately I have bipolar. 	Even though most of the time I am depressed I can act like I am "normal" 	around people.</a:t>
            </a:r>
            <a:endParaRPr lang="en-SG" i="1" dirty="0">
              <a:solidFill>
                <a:schemeClr val="tx2"/>
              </a:solidFill>
            </a:endParaRPr>
          </a:p>
        </p:txBody>
      </p:sp>
      <p:sp>
        <p:nvSpPr>
          <p:cNvPr id="11" name="TextBox 10">
            <a:extLst>
              <a:ext uri="{FF2B5EF4-FFF2-40B4-BE49-F238E27FC236}">
                <a16:creationId xmlns:a16="http://schemas.microsoft.com/office/drawing/2014/main" id="{77665EC4-D210-42F4-A097-CD891FCD9C22}"/>
              </a:ext>
            </a:extLst>
          </p:cNvPr>
          <p:cNvSpPr txBox="1"/>
          <p:nvPr/>
        </p:nvSpPr>
        <p:spPr>
          <a:xfrm>
            <a:off x="4026715" y="4457360"/>
            <a:ext cx="7757935" cy="2185214"/>
          </a:xfrm>
          <a:prstGeom prst="rect">
            <a:avLst/>
          </a:prstGeom>
          <a:noFill/>
        </p:spPr>
        <p:txBody>
          <a:bodyPr wrap="square" rtlCol="0">
            <a:spAutoFit/>
          </a:bodyPr>
          <a:lstStyle/>
          <a:p>
            <a:r>
              <a:rPr lang="en-SG" b="1" u="sng" dirty="0">
                <a:solidFill>
                  <a:schemeClr val="tx2"/>
                </a:solidFill>
              </a:rPr>
              <a:t>False Negative </a:t>
            </a:r>
            <a:r>
              <a:rPr lang="en-SG" u="sng" dirty="0">
                <a:solidFill>
                  <a:schemeClr val="tx2"/>
                </a:solidFill>
              </a:rPr>
              <a:t>(depression cases misclassified as bipolar)</a:t>
            </a:r>
          </a:p>
          <a:p>
            <a:pPr marL="285750" indent="-285750">
              <a:buFont typeface="Arial" panose="020B0604020202020204" pitchFamily="34" charset="0"/>
              <a:buChar char="•"/>
            </a:pPr>
            <a:r>
              <a:rPr lang="en-SG" dirty="0">
                <a:solidFill>
                  <a:schemeClr val="tx2"/>
                </a:solidFill>
              </a:rPr>
              <a:t>Short &amp; generic text</a:t>
            </a:r>
          </a:p>
          <a:p>
            <a:r>
              <a:rPr lang="en-SG" sz="1600" i="1" dirty="0">
                <a:solidFill>
                  <a:schemeClr val="tx2"/>
                </a:solidFill>
              </a:rPr>
              <a:t>	‘</a:t>
            </a:r>
            <a:r>
              <a:rPr lang="en-US" sz="1600" i="1" dirty="0">
                <a:solidFill>
                  <a:schemeClr val="tx2"/>
                </a:solidFill>
              </a:rPr>
              <a:t>I didn't wanted to talk with my brother because he and me like superheroes.’</a:t>
            </a:r>
            <a:endParaRPr lang="en-SG" sz="1600" i="1" dirty="0">
              <a:solidFill>
                <a:schemeClr val="tx2"/>
              </a:solidFill>
            </a:endParaRPr>
          </a:p>
          <a:p>
            <a:pPr marL="285750" indent="-285750">
              <a:buFont typeface="Arial" panose="020B0604020202020204" pitchFamily="34" charset="0"/>
              <a:buChar char="•"/>
            </a:pPr>
            <a:r>
              <a:rPr lang="en-SG" dirty="0">
                <a:solidFill>
                  <a:schemeClr val="tx2"/>
                </a:solidFill>
              </a:rPr>
              <a:t>Text that talk about both depression and bipolar</a:t>
            </a:r>
          </a:p>
          <a:p>
            <a:r>
              <a:rPr lang="en-SG" dirty="0">
                <a:solidFill>
                  <a:schemeClr val="tx2"/>
                </a:solidFill>
              </a:rPr>
              <a:t>	</a:t>
            </a:r>
            <a:r>
              <a:rPr lang="en-SG" sz="1600" i="1" dirty="0">
                <a:solidFill>
                  <a:schemeClr val="tx2"/>
                </a:solidFill>
              </a:rPr>
              <a:t>‘</a:t>
            </a:r>
            <a:r>
              <a:rPr lang="en-US" sz="1600" i="1" dirty="0">
                <a:solidFill>
                  <a:schemeClr val="tx2"/>
                </a:solidFill>
              </a:rPr>
              <a:t>I received a new diagnosis from my second psychiatrist. It turned out I was on 	the bipolar spectrum, but I was so barely on it that no one noticed. My 	depressive symptoms were so aggressive, and my hypomania (if you could even 	call it that) just looked like I was very productive…’</a:t>
            </a:r>
            <a:endParaRPr lang="en-SG" i="1" dirty="0">
              <a:solidFill>
                <a:schemeClr val="tx2"/>
              </a:solidFill>
            </a:endParaRPr>
          </a:p>
        </p:txBody>
      </p:sp>
      <p:pic>
        <p:nvPicPr>
          <p:cNvPr id="4108" name="Picture 12" descr="Curved Doodle Arrow Vector | Arrow doodle, Curved arrow, Arrow">
            <a:extLst>
              <a:ext uri="{FF2B5EF4-FFF2-40B4-BE49-F238E27FC236}">
                <a16:creationId xmlns:a16="http://schemas.microsoft.com/office/drawing/2014/main" id="{E9C791AD-717F-472C-B22E-5BAAA35F11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5409330" flipH="1">
            <a:off x="2716678" y="1669795"/>
            <a:ext cx="1311795" cy="1161183"/>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descr="Curved Doodle Arrow Vector | Arrow doodle, Curved arrow, Arrow">
            <a:extLst>
              <a:ext uri="{FF2B5EF4-FFF2-40B4-BE49-F238E27FC236}">
                <a16:creationId xmlns:a16="http://schemas.microsoft.com/office/drawing/2014/main" id="{FE459599-5101-4684-ACCA-F5CF9C8AA5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flipH="1" flipV="1">
            <a:off x="2187618" y="4009812"/>
            <a:ext cx="1350665" cy="17535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84170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1">
            <a:extLst>
              <a:ext uri="{FF2B5EF4-FFF2-40B4-BE49-F238E27FC236}">
                <a16:creationId xmlns:a16="http://schemas.microsoft.com/office/drawing/2014/main" id="{14140242-7514-49E1-9550-D21EFBEF9D6A}"/>
              </a:ext>
            </a:extLst>
          </p:cNvPr>
          <p:cNvSpPr txBox="1">
            <a:spLocks/>
          </p:cNvSpPr>
          <p:nvPr/>
        </p:nvSpPr>
        <p:spPr>
          <a:xfrm>
            <a:off x="224660" y="260324"/>
            <a:ext cx="11779986" cy="1062602"/>
          </a:xfrm>
          <a:prstGeom prst="rect">
            <a:avLst/>
          </a:prstGeom>
        </p:spPr>
        <p:txBody>
          <a:bodyPr/>
          <a:lst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a:lstStyle>
          <a:p>
            <a:r>
              <a:rPr lang="en-US" sz="4000" dirty="0"/>
              <a:t>Review of Selected Model: </a:t>
            </a:r>
          </a:p>
          <a:p>
            <a:r>
              <a:rPr lang="en-US" sz="4000" dirty="0"/>
              <a:t>Logistic Regression with </a:t>
            </a:r>
            <a:r>
              <a:rPr lang="en-US" sz="4000" dirty="0" err="1"/>
              <a:t>TfidfVectorizer</a:t>
            </a:r>
            <a:endParaRPr lang="en-US" sz="4000" dirty="0"/>
          </a:p>
        </p:txBody>
      </p:sp>
      <p:pic>
        <p:nvPicPr>
          <p:cNvPr id="7170" name="Picture 2">
            <a:extLst>
              <a:ext uri="{FF2B5EF4-FFF2-40B4-BE49-F238E27FC236}">
                <a16:creationId xmlns:a16="http://schemas.microsoft.com/office/drawing/2014/main" id="{DDC902C6-7310-4DC7-A1E3-B6A8E24F60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653" y="2131418"/>
            <a:ext cx="6096000" cy="3235657"/>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id="{213831AD-0DC9-452D-B5A9-B0CA44E44D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4653" y="2131417"/>
            <a:ext cx="6090314" cy="32356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66938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577946A2-8DCE-4047-9CAE-38128B4BAF3B}"/>
              </a:ext>
            </a:extLst>
          </p:cNvPr>
          <p:cNvSpPr>
            <a:spLocks noGrp="1"/>
          </p:cNvSpPr>
          <p:nvPr>
            <p:ph type="body" sz="quarter" idx="11"/>
          </p:nvPr>
        </p:nvSpPr>
        <p:spPr/>
        <p:txBody>
          <a:bodyPr/>
          <a:lstStyle/>
          <a:p>
            <a:r>
              <a:rPr lang="en-US" sz="1800" dirty="0"/>
              <a:t>While Support Vector Machine and Multinomial NB with </a:t>
            </a:r>
            <a:r>
              <a:rPr lang="en-US" sz="1800" dirty="0" err="1"/>
              <a:t>TfidfVectorizer</a:t>
            </a:r>
            <a:r>
              <a:rPr lang="en-US" sz="1800" dirty="0"/>
              <a:t> are best in terms of accuracy, they perform relatively poorly in specificity.</a:t>
            </a:r>
          </a:p>
          <a:p>
            <a:r>
              <a:rPr lang="en-US" sz="1800" dirty="0"/>
              <a:t>Logistic Regression model with </a:t>
            </a:r>
            <a:r>
              <a:rPr lang="en-US" sz="1800" dirty="0" err="1"/>
              <a:t>TfidfVectorizer</a:t>
            </a:r>
            <a:r>
              <a:rPr lang="en-US" sz="1800" dirty="0"/>
              <a:t> is recommended as it has comparable accuracy with the SVM and Multinomial NB models, but more balanced in sensitivity and specificity, so as to ensure good patient experience for both depression and bipolar patients. </a:t>
            </a:r>
          </a:p>
        </p:txBody>
      </p:sp>
      <p:sp>
        <p:nvSpPr>
          <p:cNvPr id="8" name="Title 7">
            <a:extLst>
              <a:ext uri="{FF2B5EF4-FFF2-40B4-BE49-F238E27FC236}">
                <a16:creationId xmlns:a16="http://schemas.microsoft.com/office/drawing/2014/main" id="{3BE52921-898C-4569-9D8A-F1C5E0ABE804}"/>
              </a:ext>
            </a:extLst>
          </p:cNvPr>
          <p:cNvSpPr>
            <a:spLocks noGrp="1"/>
          </p:cNvSpPr>
          <p:nvPr>
            <p:ph type="title"/>
          </p:nvPr>
        </p:nvSpPr>
        <p:spPr/>
        <p:txBody>
          <a:bodyPr>
            <a:normAutofit/>
          </a:bodyPr>
          <a:lstStyle/>
          <a:p>
            <a:r>
              <a:rPr lang="en-US" sz="4000" dirty="0"/>
              <a:t>Conclusion &amp; Recommendations</a:t>
            </a:r>
          </a:p>
        </p:txBody>
      </p:sp>
      <p:pic>
        <p:nvPicPr>
          <p:cNvPr id="7" name="Picture Placeholder 6" title="Decorative"/>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a:stretch/>
        </p:blipFill>
        <p:spPr/>
      </p:pic>
      <p:pic>
        <p:nvPicPr>
          <p:cNvPr id="9" name="Picture Placeholder 8" title="Decorative"/>
          <p:cNvPicPr>
            <a:picLocks noGrp="1" noChangeAspect="1"/>
          </p:cNvPicPr>
          <p:nvPr>
            <p:ph type="pic" sz="quarter" idx="12"/>
          </p:nvPr>
        </p:nvPicPr>
        <p:blipFill>
          <a:blip r:embed="rId3" cstate="email">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4445395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B11BAC48-F4C4-46FB-96DC-423C381AC284}"/>
              </a:ext>
            </a:extLst>
          </p:cNvPr>
          <p:cNvSpPr>
            <a:spLocks noGrp="1"/>
          </p:cNvSpPr>
          <p:nvPr>
            <p:ph type="title"/>
          </p:nvPr>
        </p:nvSpPr>
        <p:spPr>
          <a:xfrm>
            <a:off x="826626" y="3727361"/>
            <a:ext cx="2657979" cy="1025525"/>
          </a:xfrm>
        </p:spPr>
        <p:txBody>
          <a:bodyPr/>
          <a:lstStyle/>
          <a:p>
            <a:r>
              <a:rPr lang="en-US" dirty="0"/>
              <a:t>Agenda </a:t>
            </a:r>
          </a:p>
        </p:txBody>
      </p:sp>
      <p:sp>
        <p:nvSpPr>
          <p:cNvPr id="36" name="Text Placeholder 35">
            <a:extLst>
              <a:ext uri="{FF2B5EF4-FFF2-40B4-BE49-F238E27FC236}">
                <a16:creationId xmlns:a16="http://schemas.microsoft.com/office/drawing/2014/main" id="{0391FA66-BCDC-4C12-B812-A0DEE14539EE}"/>
              </a:ext>
            </a:extLst>
          </p:cNvPr>
          <p:cNvSpPr>
            <a:spLocks noGrp="1"/>
          </p:cNvSpPr>
          <p:nvPr>
            <p:ph type="body" sz="quarter" idx="11"/>
          </p:nvPr>
        </p:nvSpPr>
        <p:spPr>
          <a:xfrm>
            <a:off x="4155313" y="460260"/>
            <a:ext cx="4294206" cy="755650"/>
          </a:xfrm>
        </p:spPr>
        <p:txBody>
          <a:bodyPr>
            <a:normAutofit/>
          </a:bodyPr>
          <a:lstStyle/>
          <a:p>
            <a:r>
              <a:rPr lang="en-US" sz="2400" dirty="0"/>
              <a:t>Problem Statement</a:t>
            </a:r>
          </a:p>
        </p:txBody>
      </p:sp>
      <p:sp>
        <p:nvSpPr>
          <p:cNvPr id="35" name="Text Placeholder 34">
            <a:extLst>
              <a:ext uri="{FF2B5EF4-FFF2-40B4-BE49-F238E27FC236}">
                <a16:creationId xmlns:a16="http://schemas.microsoft.com/office/drawing/2014/main" id="{ADE35233-6DEE-4B97-AFFB-06DE78443B4A}"/>
              </a:ext>
            </a:extLst>
          </p:cNvPr>
          <p:cNvSpPr>
            <a:spLocks noGrp="1"/>
          </p:cNvSpPr>
          <p:nvPr>
            <p:ph type="body" sz="quarter" idx="13"/>
          </p:nvPr>
        </p:nvSpPr>
        <p:spPr>
          <a:xfrm>
            <a:off x="4155313" y="1536705"/>
            <a:ext cx="4294206" cy="755650"/>
          </a:xfrm>
        </p:spPr>
        <p:txBody>
          <a:bodyPr>
            <a:normAutofit/>
          </a:bodyPr>
          <a:lstStyle/>
          <a:p>
            <a:r>
              <a:rPr lang="en-US" sz="2400" dirty="0"/>
              <a:t>Data Collection &amp; Data Cleaning</a:t>
            </a:r>
          </a:p>
        </p:txBody>
      </p:sp>
      <p:sp>
        <p:nvSpPr>
          <p:cNvPr id="34" name="Text Placeholder 33">
            <a:extLst>
              <a:ext uri="{FF2B5EF4-FFF2-40B4-BE49-F238E27FC236}">
                <a16:creationId xmlns:a16="http://schemas.microsoft.com/office/drawing/2014/main" id="{187271B6-523F-4DCD-A006-84BF4C0C784C}"/>
              </a:ext>
            </a:extLst>
          </p:cNvPr>
          <p:cNvSpPr>
            <a:spLocks noGrp="1"/>
          </p:cNvSpPr>
          <p:nvPr>
            <p:ph type="body" sz="quarter" idx="14"/>
          </p:nvPr>
        </p:nvSpPr>
        <p:spPr>
          <a:xfrm>
            <a:off x="4155313" y="2613150"/>
            <a:ext cx="4294206" cy="755650"/>
          </a:xfrm>
        </p:spPr>
        <p:txBody>
          <a:bodyPr>
            <a:normAutofit/>
          </a:bodyPr>
          <a:lstStyle/>
          <a:p>
            <a:r>
              <a:rPr lang="en-US" sz="2400" dirty="0"/>
              <a:t>Preprocessing &amp; EDA</a:t>
            </a:r>
          </a:p>
        </p:txBody>
      </p:sp>
      <p:sp>
        <p:nvSpPr>
          <p:cNvPr id="33" name="Text Placeholder 32">
            <a:extLst>
              <a:ext uri="{FF2B5EF4-FFF2-40B4-BE49-F238E27FC236}">
                <a16:creationId xmlns:a16="http://schemas.microsoft.com/office/drawing/2014/main" id="{F23411C8-1DB7-46A1-A6DC-41EACD30ED57}"/>
              </a:ext>
            </a:extLst>
          </p:cNvPr>
          <p:cNvSpPr>
            <a:spLocks noGrp="1"/>
          </p:cNvSpPr>
          <p:nvPr>
            <p:ph type="body" sz="quarter" idx="15"/>
          </p:nvPr>
        </p:nvSpPr>
        <p:spPr>
          <a:xfrm>
            <a:off x="4155313" y="3689595"/>
            <a:ext cx="4294206" cy="755650"/>
          </a:xfrm>
        </p:spPr>
        <p:txBody>
          <a:bodyPr>
            <a:normAutofit/>
          </a:bodyPr>
          <a:lstStyle/>
          <a:p>
            <a:r>
              <a:rPr lang="en-US" sz="2400" dirty="0"/>
              <a:t>Modelling &amp; Model Evaluation</a:t>
            </a:r>
          </a:p>
        </p:txBody>
      </p:sp>
      <p:sp>
        <p:nvSpPr>
          <p:cNvPr id="11" name="Text Placeholder 10">
            <a:extLst>
              <a:ext uri="{FF2B5EF4-FFF2-40B4-BE49-F238E27FC236}">
                <a16:creationId xmlns:a16="http://schemas.microsoft.com/office/drawing/2014/main" id="{47B21F6A-5FD9-417C-9575-4DBC3185FD87}"/>
              </a:ext>
            </a:extLst>
          </p:cNvPr>
          <p:cNvSpPr>
            <a:spLocks noGrp="1"/>
          </p:cNvSpPr>
          <p:nvPr>
            <p:ph type="body" sz="quarter" idx="16"/>
          </p:nvPr>
        </p:nvSpPr>
        <p:spPr>
          <a:xfrm>
            <a:off x="4155313" y="4766040"/>
            <a:ext cx="4294206" cy="755650"/>
          </a:xfrm>
        </p:spPr>
        <p:txBody>
          <a:bodyPr>
            <a:normAutofit/>
          </a:bodyPr>
          <a:lstStyle/>
          <a:p>
            <a:r>
              <a:rPr lang="en-US" sz="2400" dirty="0"/>
              <a:t>Review of Selected Model</a:t>
            </a:r>
          </a:p>
        </p:txBody>
      </p:sp>
      <p:pic>
        <p:nvPicPr>
          <p:cNvPr id="12" name="Picture Placeholder 11" title="Decorative"/>
          <p:cNvPicPr>
            <a:picLocks noGrp="1" noChangeAspect="1"/>
          </p:cNvPicPr>
          <p:nvPr>
            <p:ph type="pic" sz="quarter" idx="12"/>
          </p:nvPr>
        </p:nvPicPr>
        <p:blipFill>
          <a:blip r:embed="rId2" cstate="email">
            <a:extLst>
              <a:ext uri="{28A0092B-C50C-407E-A947-70E740481C1C}">
                <a14:useLocalDpi xmlns:a14="http://schemas.microsoft.com/office/drawing/2010/main"/>
              </a:ext>
            </a:extLst>
          </a:blip>
          <a:srcRect/>
          <a:stretch>
            <a:fillRect/>
          </a:stretch>
        </p:blipFill>
        <p:spPr>
          <a:xfrm flipH="1">
            <a:off x="8634413" y="812800"/>
            <a:ext cx="3557587" cy="5232400"/>
          </a:xfrm>
        </p:spPr>
      </p:pic>
      <p:sp>
        <p:nvSpPr>
          <p:cNvPr id="9" name="Text Placeholder 10">
            <a:extLst>
              <a:ext uri="{FF2B5EF4-FFF2-40B4-BE49-F238E27FC236}">
                <a16:creationId xmlns:a16="http://schemas.microsoft.com/office/drawing/2014/main" id="{2BFFD8F0-6E33-4ACC-B7D6-1097DB0BD196}"/>
              </a:ext>
            </a:extLst>
          </p:cNvPr>
          <p:cNvSpPr txBox="1">
            <a:spLocks/>
          </p:cNvSpPr>
          <p:nvPr/>
        </p:nvSpPr>
        <p:spPr>
          <a:xfrm>
            <a:off x="4194462" y="5842485"/>
            <a:ext cx="4294206" cy="755650"/>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Font typeface="Arial" panose="020B0604020202020204" pitchFamily="34" charset="0"/>
              <a:buNone/>
              <a:defRPr sz="1600" b="0" i="0" kern="1200">
                <a:solidFill>
                  <a:schemeClr val="tx2"/>
                </a:solidFill>
                <a:latin typeface="+mn-lt"/>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t>Conclusion &amp; Recommendations</a:t>
            </a:r>
            <a:endParaRPr lang="en-US" sz="2400" dirty="0"/>
          </a:p>
        </p:txBody>
      </p:sp>
    </p:spTree>
    <p:extLst>
      <p:ext uri="{BB962C8B-B14F-4D97-AF65-F5344CB8AC3E}">
        <p14:creationId xmlns:p14="http://schemas.microsoft.com/office/powerpoint/2010/main" val="21301155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577946A2-8DCE-4047-9CAE-38128B4BAF3B}"/>
              </a:ext>
            </a:extLst>
          </p:cNvPr>
          <p:cNvSpPr>
            <a:spLocks noGrp="1"/>
          </p:cNvSpPr>
          <p:nvPr>
            <p:ph type="body" sz="quarter" idx="11"/>
          </p:nvPr>
        </p:nvSpPr>
        <p:spPr/>
        <p:txBody>
          <a:bodyPr/>
          <a:lstStyle/>
          <a:p>
            <a:r>
              <a:rPr lang="en-US" sz="1800" dirty="0"/>
              <a:t>This project focus on helping </a:t>
            </a:r>
            <a:r>
              <a:rPr lang="en-US" sz="1800" b="1" i="1" dirty="0"/>
              <a:t>mental health organizations</a:t>
            </a:r>
            <a:r>
              <a:rPr lang="en-US" sz="1800" dirty="0"/>
              <a:t> to better manage its </a:t>
            </a:r>
            <a:r>
              <a:rPr lang="en-US" sz="1800" b="1" i="1" dirty="0"/>
              <a:t>patient support </a:t>
            </a:r>
            <a:r>
              <a:rPr lang="en-US" sz="1800" dirty="0"/>
              <a:t>service when handling messages coming in via social media </a:t>
            </a:r>
            <a:r>
              <a:rPr lang="en-US" sz="1800" dirty="0" err="1"/>
              <a:t>messagers</a:t>
            </a:r>
            <a:r>
              <a:rPr lang="en-US" sz="1800" dirty="0"/>
              <a:t> or chatbots.</a:t>
            </a:r>
          </a:p>
          <a:p>
            <a:r>
              <a:rPr lang="en-US" sz="1800" dirty="0"/>
              <a:t>A </a:t>
            </a:r>
            <a:r>
              <a:rPr lang="en-US" sz="1800" b="1" i="1" dirty="0"/>
              <a:t>text classifier </a:t>
            </a:r>
            <a:r>
              <a:rPr lang="en-US" sz="1800" dirty="0"/>
              <a:t>will be built to classify text messages on </a:t>
            </a:r>
            <a:r>
              <a:rPr lang="en-US" sz="1800" b="1" i="1" dirty="0"/>
              <a:t>depression</a:t>
            </a:r>
            <a:r>
              <a:rPr lang="en-US" sz="1800" i="1" dirty="0"/>
              <a:t> </a:t>
            </a:r>
            <a:r>
              <a:rPr lang="en-US" sz="1800" dirty="0"/>
              <a:t>and </a:t>
            </a:r>
            <a:r>
              <a:rPr lang="en-US" sz="1800" b="1" i="1" dirty="0"/>
              <a:t>bipolar disorder</a:t>
            </a:r>
            <a:r>
              <a:rPr lang="en-US" sz="1800" dirty="0"/>
              <a:t>. By classifying the text by the conditions, they can be directed to the right specialists for appropriate care and treatment.</a:t>
            </a:r>
          </a:p>
          <a:p>
            <a:r>
              <a:rPr lang="en-US" sz="1800" dirty="0"/>
              <a:t>An accurate text classifier can help to improve patients' experience and productivity.</a:t>
            </a:r>
          </a:p>
        </p:txBody>
      </p:sp>
      <p:sp>
        <p:nvSpPr>
          <p:cNvPr id="8" name="Title 7">
            <a:extLst>
              <a:ext uri="{FF2B5EF4-FFF2-40B4-BE49-F238E27FC236}">
                <a16:creationId xmlns:a16="http://schemas.microsoft.com/office/drawing/2014/main" id="{3BE52921-898C-4569-9D8A-F1C5E0ABE804}"/>
              </a:ext>
            </a:extLst>
          </p:cNvPr>
          <p:cNvSpPr>
            <a:spLocks noGrp="1"/>
          </p:cNvSpPr>
          <p:nvPr>
            <p:ph type="title"/>
          </p:nvPr>
        </p:nvSpPr>
        <p:spPr/>
        <p:txBody>
          <a:bodyPr>
            <a:normAutofit/>
          </a:bodyPr>
          <a:lstStyle/>
          <a:p>
            <a:r>
              <a:rPr lang="en-US" sz="4000" dirty="0"/>
              <a:t>Problem Statement</a:t>
            </a:r>
          </a:p>
        </p:txBody>
      </p:sp>
      <p:pic>
        <p:nvPicPr>
          <p:cNvPr id="7" name="Picture Placeholder 6" title="Decorative"/>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a:stretch/>
        </p:blipFill>
        <p:spPr/>
      </p:pic>
      <p:pic>
        <p:nvPicPr>
          <p:cNvPr id="9" name="Picture Placeholder 8" title="Decorative"/>
          <p:cNvPicPr>
            <a:picLocks noGrp="1" noChangeAspect="1"/>
          </p:cNvPicPr>
          <p:nvPr>
            <p:ph type="pic" sz="quarter" idx="12"/>
          </p:nvPr>
        </p:nvPicPr>
        <p:blipFill>
          <a:blip r:embed="rId3" cstate="email">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4299176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title="Decorative"/>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l="4734" r="31523"/>
          <a:stretch/>
        </p:blipFill>
        <p:spPr>
          <a:xfrm>
            <a:off x="0" y="3428990"/>
            <a:ext cx="4751614" cy="3429009"/>
          </a:xfrm>
        </p:spPr>
      </p:pic>
      <p:sp>
        <p:nvSpPr>
          <p:cNvPr id="5" name="Title 4">
            <a:extLst>
              <a:ext uri="{FF2B5EF4-FFF2-40B4-BE49-F238E27FC236}">
                <a16:creationId xmlns:a16="http://schemas.microsoft.com/office/drawing/2014/main" id="{44A0257C-3D98-4E46-86D3-1B752C8374C9}"/>
              </a:ext>
            </a:extLst>
          </p:cNvPr>
          <p:cNvSpPr>
            <a:spLocks noGrp="1"/>
          </p:cNvSpPr>
          <p:nvPr>
            <p:ph type="title"/>
          </p:nvPr>
        </p:nvSpPr>
        <p:spPr/>
        <p:txBody>
          <a:bodyPr>
            <a:normAutofit/>
          </a:bodyPr>
          <a:lstStyle/>
          <a:p>
            <a:r>
              <a:rPr lang="en-US" sz="4000" dirty="0"/>
              <a:t>Data Collection</a:t>
            </a:r>
          </a:p>
        </p:txBody>
      </p:sp>
      <p:sp>
        <p:nvSpPr>
          <p:cNvPr id="8" name="Text Placeholder 7">
            <a:extLst>
              <a:ext uri="{FF2B5EF4-FFF2-40B4-BE49-F238E27FC236}">
                <a16:creationId xmlns:a16="http://schemas.microsoft.com/office/drawing/2014/main" id="{8DB1292A-975D-418D-86AF-8C3CD2A23AC3}"/>
              </a:ext>
            </a:extLst>
          </p:cNvPr>
          <p:cNvSpPr>
            <a:spLocks noGrp="1"/>
          </p:cNvSpPr>
          <p:nvPr>
            <p:ph type="body" sz="quarter" idx="15"/>
          </p:nvPr>
        </p:nvSpPr>
        <p:spPr>
          <a:xfrm>
            <a:off x="5454611" y="556064"/>
            <a:ext cx="6440977" cy="2449548"/>
          </a:xfrm>
        </p:spPr>
        <p:txBody>
          <a:bodyPr>
            <a:noAutofit/>
          </a:bodyPr>
          <a:lstStyle/>
          <a:p>
            <a:r>
              <a:rPr lang="en-US" sz="2000" dirty="0">
                <a:solidFill>
                  <a:schemeClr val="tx2"/>
                </a:solidFill>
              </a:rPr>
              <a:t>The data used to build the text classifier were extracted from the </a:t>
            </a:r>
            <a:r>
              <a:rPr lang="en-US" sz="2000" b="1" i="1" dirty="0">
                <a:solidFill>
                  <a:schemeClr val="tx2"/>
                </a:solidFill>
              </a:rPr>
              <a:t>Reddit API</a:t>
            </a:r>
            <a:r>
              <a:rPr lang="en-US" sz="2000" dirty="0">
                <a:solidFill>
                  <a:schemeClr val="tx2"/>
                </a:solidFill>
              </a:rPr>
              <a:t>. Specifically, data were scrapped posts in 2 subreddits, namely:</a:t>
            </a:r>
          </a:p>
          <a:p>
            <a:r>
              <a:rPr lang="en-US" sz="2000" dirty="0">
                <a:solidFill>
                  <a:schemeClr val="tx2"/>
                </a:solidFill>
              </a:rPr>
              <a:t>1. </a:t>
            </a:r>
            <a:r>
              <a:rPr lang="en-US" sz="2000" dirty="0">
                <a:solidFill>
                  <a:schemeClr val="accent2">
                    <a:lumMod val="90000"/>
                    <a:lumOff val="10000"/>
                  </a:schemeClr>
                </a:solidFill>
                <a:hlinkClick r:id="rId3">
                  <a:extLst>
                    <a:ext uri="{A12FA001-AC4F-418D-AE19-62706E023703}">
                      <ahyp:hlinkClr xmlns:ahyp="http://schemas.microsoft.com/office/drawing/2018/hyperlinkcolor" val="tx"/>
                    </a:ext>
                  </a:extLst>
                </a:hlinkClick>
              </a:rPr>
              <a:t>r/depression</a:t>
            </a:r>
            <a:r>
              <a:rPr lang="en-US" sz="2000" dirty="0">
                <a:solidFill>
                  <a:schemeClr val="accent2">
                    <a:lumMod val="90000"/>
                    <a:lumOff val="10000"/>
                  </a:schemeClr>
                </a:solidFill>
              </a:rPr>
              <a:t> </a:t>
            </a:r>
            <a:r>
              <a:rPr lang="en-US" sz="2000" dirty="0">
                <a:solidFill>
                  <a:schemeClr val="tx2"/>
                </a:solidFill>
              </a:rPr>
              <a:t>and </a:t>
            </a:r>
          </a:p>
          <a:p>
            <a:r>
              <a:rPr lang="en-US" sz="2000" dirty="0">
                <a:solidFill>
                  <a:schemeClr val="tx2"/>
                </a:solidFill>
              </a:rPr>
              <a:t>2. </a:t>
            </a:r>
            <a:r>
              <a:rPr lang="en-US" sz="2000" dirty="0">
                <a:solidFill>
                  <a:schemeClr val="accent2">
                    <a:lumMod val="90000"/>
                    <a:lumOff val="10000"/>
                  </a:schemeClr>
                </a:solidFill>
                <a:hlinkClick r:id="rId4">
                  <a:extLst>
                    <a:ext uri="{A12FA001-AC4F-418D-AE19-62706E023703}">
                      <ahyp:hlinkClr xmlns:ahyp="http://schemas.microsoft.com/office/drawing/2018/hyperlinkcolor" val="tx"/>
                    </a:ext>
                  </a:extLst>
                </a:hlinkClick>
              </a:rPr>
              <a:t>r/bipolar</a:t>
            </a:r>
            <a:endParaRPr lang="en-US" sz="2000" dirty="0">
              <a:solidFill>
                <a:schemeClr val="accent2">
                  <a:lumMod val="90000"/>
                  <a:lumOff val="10000"/>
                </a:schemeClr>
              </a:solidFill>
            </a:endParaRPr>
          </a:p>
          <a:p>
            <a:endParaRPr lang="en-US" sz="2000" dirty="0"/>
          </a:p>
          <a:p>
            <a:r>
              <a:rPr lang="en-US" sz="2000" dirty="0"/>
              <a:t>The </a:t>
            </a:r>
            <a:r>
              <a:rPr lang="en-US" sz="2000" b="1" i="1" dirty="0"/>
              <a:t>‘</a:t>
            </a:r>
            <a:r>
              <a:rPr lang="en-US" sz="2000" b="1" i="1" dirty="0" err="1"/>
              <a:t>selftext</a:t>
            </a:r>
            <a:r>
              <a:rPr lang="en-US" sz="2000" b="1" i="1" dirty="0"/>
              <a:t>’ </a:t>
            </a:r>
            <a:r>
              <a:rPr lang="en-US" sz="2000" dirty="0"/>
              <a:t>is used to build the text classification model.</a:t>
            </a:r>
          </a:p>
        </p:txBody>
      </p:sp>
      <p:pic>
        <p:nvPicPr>
          <p:cNvPr id="10" name="Picture 9">
            <a:extLst>
              <a:ext uri="{FF2B5EF4-FFF2-40B4-BE49-F238E27FC236}">
                <a16:creationId xmlns:a16="http://schemas.microsoft.com/office/drawing/2014/main" id="{2EC7039A-0D1C-4770-91E6-53C15BF2BCBD}"/>
              </a:ext>
            </a:extLst>
          </p:cNvPr>
          <p:cNvPicPr>
            <a:picLocks noChangeAspect="1"/>
          </p:cNvPicPr>
          <p:nvPr/>
        </p:nvPicPr>
        <p:blipFill rotWithShape="1">
          <a:blip r:embed="rId5"/>
          <a:srcRect b="46693"/>
          <a:stretch/>
        </p:blipFill>
        <p:spPr>
          <a:xfrm>
            <a:off x="6140133" y="3467007"/>
            <a:ext cx="4363357" cy="3012411"/>
          </a:xfrm>
          <a:prstGeom prst="rect">
            <a:avLst/>
          </a:prstGeom>
        </p:spPr>
      </p:pic>
      <p:sp>
        <p:nvSpPr>
          <p:cNvPr id="11" name="TextBox 10">
            <a:extLst>
              <a:ext uri="{FF2B5EF4-FFF2-40B4-BE49-F238E27FC236}">
                <a16:creationId xmlns:a16="http://schemas.microsoft.com/office/drawing/2014/main" id="{64A74D1E-EFB8-40C1-9160-5987C98C1CF5}"/>
              </a:ext>
            </a:extLst>
          </p:cNvPr>
          <p:cNvSpPr txBox="1"/>
          <p:nvPr/>
        </p:nvSpPr>
        <p:spPr>
          <a:xfrm>
            <a:off x="5384805" y="3457675"/>
            <a:ext cx="551754" cy="369332"/>
          </a:xfrm>
          <a:prstGeom prst="rect">
            <a:avLst/>
          </a:prstGeom>
          <a:noFill/>
        </p:spPr>
        <p:txBody>
          <a:bodyPr wrap="none" rtlCol="0">
            <a:spAutoFit/>
          </a:bodyPr>
          <a:lstStyle/>
          <a:p>
            <a:r>
              <a:rPr lang="en-SG" dirty="0"/>
              <a:t>title</a:t>
            </a:r>
          </a:p>
        </p:txBody>
      </p:sp>
      <p:sp>
        <p:nvSpPr>
          <p:cNvPr id="12" name="TextBox 11">
            <a:extLst>
              <a:ext uri="{FF2B5EF4-FFF2-40B4-BE49-F238E27FC236}">
                <a16:creationId xmlns:a16="http://schemas.microsoft.com/office/drawing/2014/main" id="{6A178FE5-2861-41E1-91C7-8391ECDF640F}"/>
              </a:ext>
            </a:extLst>
          </p:cNvPr>
          <p:cNvSpPr txBox="1"/>
          <p:nvPr/>
        </p:nvSpPr>
        <p:spPr>
          <a:xfrm>
            <a:off x="5071899" y="4832365"/>
            <a:ext cx="864660" cy="369332"/>
          </a:xfrm>
          <a:prstGeom prst="rect">
            <a:avLst/>
          </a:prstGeom>
          <a:noFill/>
        </p:spPr>
        <p:txBody>
          <a:bodyPr wrap="none" rtlCol="0">
            <a:spAutoFit/>
          </a:bodyPr>
          <a:lstStyle/>
          <a:p>
            <a:r>
              <a:rPr lang="en-SG" dirty="0" err="1"/>
              <a:t>selftext</a:t>
            </a:r>
            <a:endParaRPr lang="en-SG" dirty="0"/>
          </a:p>
        </p:txBody>
      </p:sp>
      <p:sp>
        <p:nvSpPr>
          <p:cNvPr id="14" name="Left Brace 13">
            <a:extLst>
              <a:ext uri="{FF2B5EF4-FFF2-40B4-BE49-F238E27FC236}">
                <a16:creationId xmlns:a16="http://schemas.microsoft.com/office/drawing/2014/main" id="{D9720855-D4BB-4F2F-853D-C00B2FFDE234}"/>
              </a:ext>
            </a:extLst>
          </p:cNvPr>
          <p:cNvSpPr/>
          <p:nvPr/>
        </p:nvSpPr>
        <p:spPr>
          <a:xfrm>
            <a:off x="6032309" y="3467007"/>
            <a:ext cx="72000" cy="36000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p>
        </p:txBody>
      </p:sp>
      <p:sp>
        <p:nvSpPr>
          <p:cNvPr id="15" name="Left Brace 14">
            <a:extLst>
              <a:ext uri="{FF2B5EF4-FFF2-40B4-BE49-F238E27FC236}">
                <a16:creationId xmlns:a16="http://schemas.microsoft.com/office/drawing/2014/main" id="{A4BDE453-9ED8-42BC-B75B-2D16DFF3A108}"/>
              </a:ext>
            </a:extLst>
          </p:cNvPr>
          <p:cNvSpPr/>
          <p:nvPr/>
        </p:nvSpPr>
        <p:spPr>
          <a:xfrm>
            <a:off x="6048229" y="3974251"/>
            <a:ext cx="72000" cy="219600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p>
        </p:txBody>
      </p:sp>
    </p:spTree>
    <p:extLst>
      <p:ext uri="{BB962C8B-B14F-4D97-AF65-F5344CB8AC3E}">
        <p14:creationId xmlns:p14="http://schemas.microsoft.com/office/powerpoint/2010/main" val="2687958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87FCC6D1-213C-4A86-A2D0-742E15438C09}"/>
              </a:ext>
            </a:extLst>
          </p:cNvPr>
          <p:cNvSpPr>
            <a:spLocks noGrp="1"/>
          </p:cNvSpPr>
          <p:nvPr>
            <p:ph type="body" sz="quarter" idx="17"/>
          </p:nvPr>
        </p:nvSpPr>
        <p:spPr>
          <a:xfrm>
            <a:off x="7063326" y="1074809"/>
            <a:ext cx="4632645" cy="3770146"/>
          </a:xfrm>
        </p:spPr>
        <p:txBody>
          <a:bodyPr anchor="t">
            <a:normAutofit/>
          </a:bodyPr>
          <a:lstStyle/>
          <a:p>
            <a:r>
              <a:rPr lang="en-US" sz="2000" dirty="0"/>
              <a:t>Data were cleaned to:</a:t>
            </a:r>
          </a:p>
          <a:p>
            <a:endParaRPr lang="en-US" sz="2000" dirty="0"/>
          </a:p>
          <a:p>
            <a:pPr marL="342900" indent="-342900">
              <a:buFont typeface="Arial" panose="020B0604020202020204" pitchFamily="34" charset="0"/>
              <a:buChar char="•"/>
            </a:pPr>
            <a:r>
              <a:rPr lang="en-US" sz="2000" dirty="0"/>
              <a:t>Remove duplicates</a:t>
            </a:r>
          </a:p>
          <a:p>
            <a:pPr marL="342900" indent="-342900">
              <a:buFont typeface="Arial" panose="020B0604020202020204" pitchFamily="34" charset="0"/>
              <a:buChar char="•"/>
            </a:pPr>
            <a:r>
              <a:rPr lang="en-US" sz="2000" dirty="0"/>
              <a:t>Remove posts without text (e.g. posts with only image or video)</a:t>
            </a:r>
          </a:p>
          <a:p>
            <a:endParaRPr lang="en-US" sz="2000" dirty="0"/>
          </a:p>
          <a:p>
            <a:r>
              <a:rPr lang="en-US" sz="2000" dirty="0"/>
              <a:t>After cleaning, the dataset contains:</a:t>
            </a:r>
          </a:p>
          <a:p>
            <a:endParaRPr lang="en-US" sz="2000" dirty="0"/>
          </a:p>
          <a:p>
            <a:r>
              <a:rPr lang="en-US" sz="2000" dirty="0"/>
              <a:t> </a:t>
            </a:r>
          </a:p>
        </p:txBody>
      </p:sp>
      <p:sp>
        <p:nvSpPr>
          <p:cNvPr id="5" name="Title 4">
            <a:extLst>
              <a:ext uri="{FF2B5EF4-FFF2-40B4-BE49-F238E27FC236}">
                <a16:creationId xmlns:a16="http://schemas.microsoft.com/office/drawing/2014/main" id="{96DBE169-BA91-4B17-9AF2-4BAD528BEE06}"/>
              </a:ext>
            </a:extLst>
          </p:cNvPr>
          <p:cNvSpPr>
            <a:spLocks noGrp="1"/>
          </p:cNvSpPr>
          <p:nvPr>
            <p:ph type="title"/>
          </p:nvPr>
        </p:nvSpPr>
        <p:spPr/>
        <p:txBody>
          <a:bodyPr>
            <a:normAutofit/>
          </a:bodyPr>
          <a:lstStyle/>
          <a:p>
            <a:r>
              <a:rPr lang="en-US" sz="4000" dirty="0"/>
              <a:t>Data Cleaning</a:t>
            </a:r>
          </a:p>
        </p:txBody>
      </p:sp>
      <p:pic>
        <p:nvPicPr>
          <p:cNvPr id="41" name="Picture Placeholder 40" title="Decorative"/>
          <p:cNvPicPr>
            <a:picLocks noGrp="1" noChangeAspect="1"/>
          </p:cNvPicPr>
          <p:nvPr>
            <p:ph type="pic" sz="quarter" idx="14"/>
          </p:nvPr>
        </p:nvPicPr>
        <p:blipFill rotWithShape="1">
          <a:blip r:embed="rId2" cstate="email">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l="-13860" t="-15649" r="-14314" b="-12525"/>
          <a:stretch/>
        </p:blipFill>
        <p:spPr>
          <a:xfrm>
            <a:off x="6365449" y="1014167"/>
            <a:ext cx="697877" cy="697877"/>
          </a:xfrm>
          <a:prstGeom prst="rect">
            <a:avLst/>
          </a:prstGeom>
        </p:spPr>
      </p:pic>
      <p:graphicFrame>
        <p:nvGraphicFramePr>
          <p:cNvPr id="24" name="Table 24">
            <a:extLst>
              <a:ext uri="{FF2B5EF4-FFF2-40B4-BE49-F238E27FC236}">
                <a16:creationId xmlns:a16="http://schemas.microsoft.com/office/drawing/2014/main" id="{7C07D9BA-2F1D-4834-B9F5-348675F8F5CD}"/>
              </a:ext>
            </a:extLst>
          </p:cNvPr>
          <p:cNvGraphicFramePr>
            <a:graphicFrameLocks noGrp="1"/>
          </p:cNvGraphicFramePr>
          <p:nvPr>
            <p:extLst>
              <p:ext uri="{D42A27DB-BD31-4B8C-83A1-F6EECF244321}">
                <p14:modId xmlns:p14="http://schemas.microsoft.com/office/powerpoint/2010/main" val="2231846363"/>
              </p:ext>
            </p:extLst>
          </p:nvPr>
        </p:nvGraphicFramePr>
        <p:xfrm>
          <a:off x="7114193" y="3906557"/>
          <a:ext cx="4254392" cy="1188720"/>
        </p:xfrm>
        <a:graphic>
          <a:graphicData uri="http://schemas.openxmlformats.org/drawingml/2006/table">
            <a:tbl>
              <a:tblPr firstRow="1" bandRow="1">
                <a:tableStyleId>{72833802-FEF1-4C79-8D5D-14CF1EAF98D9}</a:tableStyleId>
              </a:tblPr>
              <a:tblGrid>
                <a:gridCol w="2265455">
                  <a:extLst>
                    <a:ext uri="{9D8B030D-6E8A-4147-A177-3AD203B41FA5}">
                      <a16:colId xmlns:a16="http://schemas.microsoft.com/office/drawing/2014/main" val="1099815637"/>
                    </a:ext>
                  </a:extLst>
                </a:gridCol>
                <a:gridCol w="1988937">
                  <a:extLst>
                    <a:ext uri="{9D8B030D-6E8A-4147-A177-3AD203B41FA5}">
                      <a16:colId xmlns:a16="http://schemas.microsoft.com/office/drawing/2014/main" val="3489120302"/>
                    </a:ext>
                  </a:extLst>
                </a:gridCol>
              </a:tblGrid>
              <a:tr h="370840">
                <a:tc>
                  <a:txBody>
                    <a:bodyPr/>
                    <a:lstStyle/>
                    <a:p>
                      <a:r>
                        <a:rPr lang="en-SG" sz="2000" dirty="0"/>
                        <a:t>Subreddit</a:t>
                      </a:r>
                    </a:p>
                  </a:txBody>
                  <a:tcPr/>
                </a:tc>
                <a:tc>
                  <a:txBody>
                    <a:bodyPr/>
                    <a:lstStyle/>
                    <a:p>
                      <a:pPr algn="ctr"/>
                      <a:r>
                        <a:rPr lang="en-SG" sz="2000" dirty="0"/>
                        <a:t>Number of posts</a:t>
                      </a:r>
                    </a:p>
                  </a:txBody>
                  <a:tcPr/>
                </a:tc>
                <a:extLst>
                  <a:ext uri="{0D108BD9-81ED-4DB2-BD59-A6C34878D82A}">
                    <a16:rowId xmlns:a16="http://schemas.microsoft.com/office/drawing/2014/main" val="21942972"/>
                  </a:ext>
                </a:extLst>
              </a:tr>
              <a:tr h="370840">
                <a:tc>
                  <a:txBody>
                    <a:bodyPr/>
                    <a:lstStyle/>
                    <a:p>
                      <a:r>
                        <a:rPr lang="en-SG" sz="2000" b="1" dirty="0"/>
                        <a:t>Depression</a:t>
                      </a:r>
                    </a:p>
                  </a:txBody>
                  <a:tcPr/>
                </a:tc>
                <a:tc>
                  <a:txBody>
                    <a:bodyPr/>
                    <a:lstStyle/>
                    <a:p>
                      <a:pPr algn="ctr"/>
                      <a:r>
                        <a:rPr lang="en-SG" sz="2000" dirty="0"/>
                        <a:t>976</a:t>
                      </a:r>
                    </a:p>
                  </a:txBody>
                  <a:tcPr/>
                </a:tc>
                <a:extLst>
                  <a:ext uri="{0D108BD9-81ED-4DB2-BD59-A6C34878D82A}">
                    <a16:rowId xmlns:a16="http://schemas.microsoft.com/office/drawing/2014/main" val="1923322521"/>
                  </a:ext>
                </a:extLst>
              </a:tr>
              <a:tr h="370840">
                <a:tc>
                  <a:txBody>
                    <a:bodyPr/>
                    <a:lstStyle/>
                    <a:p>
                      <a:r>
                        <a:rPr lang="en-SG" sz="2000" b="1" dirty="0"/>
                        <a:t>Bipolar</a:t>
                      </a:r>
                    </a:p>
                  </a:txBody>
                  <a:tcPr/>
                </a:tc>
                <a:tc>
                  <a:txBody>
                    <a:bodyPr/>
                    <a:lstStyle/>
                    <a:p>
                      <a:pPr algn="ctr"/>
                      <a:r>
                        <a:rPr lang="en-SG" sz="2000" dirty="0"/>
                        <a:t>856</a:t>
                      </a:r>
                    </a:p>
                  </a:txBody>
                  <a:tcPr/>
                </a:tc>
                <a:extLst>
                  <a:ext uri="{0D108BD9-81ED-4DB2-BD59-A6C34878D82A}">
                    <a16:rowId xmlns:a16="http://schemas.microsoft.com/office/drawing/2014/main" val="2009620995"/>
                  </a:ext>
                </a:extLst>
              </a:tr>
            </a:tbl>
          </a:graphicData>
        </a:graphic>
      </p:graphicFrame>
    </p:spTree>
    <p:extLst>
      <p:ext uri="{BB962C8B-B14F-4D97-AF65-F5344CB8AC3E}">
        <p14:creationId xmlns:p14="http://schemas.microsoft.com/office/powerpoint/2010/main" val="20108697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6B58A99D-A5DD-491E-985A-816DED8F0E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666875"/>
            <a:ext cx="6096000" cy="330237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7C8E8BFF-42BA-4D83-8CD1-5304DA1F8E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666875"/>
            <a:ext cx="6096000" cy="3302372"/>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1">
            <a:extLst>
              <a:ext uri="{FF2B5EF4-FFF2-40B4-BE49-F238E27FC236}">
                <a16:creationId xmlns:a16="http://schemas.microsoft.com/office/drawing/2014/main" id="{14140242-7514-49E1-9550-D21EFBEF9D6A}"/>
              </a:ext>
            </a:extLst>
          </p:cNvPr>
          <p:cNvSpPr txBox="1">
            <a:spLocks/>
          </p:cNvSpPr>
          <p:nvPr/>
        </p:nvSpPr>
        <p:spPr>
          <a:xfrm>
            <a:off x="224660" y="604273"/>
            <a:ext cx="7978227" cy="1062602"/>
          </a:xfrm>
          <a:prstGeom prst="rect">
            <a:avLst/>
          </a:prstGeom>
        </p:spPr>
        <p:txBody>
          <a:bodyPr/>
          <a:lst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a:lstStyle>
          <a:p>
            <a:r>
              <a:rPr lang="en-US" sz="4000" dirty="0"/>
              <a:t>Initial EDA: Word Cloud </a:t>
            </a:r>
          </a:p>
        </p:txBody>
      </p:sp>
      <p:sp>
        <p:nvSpPr>
          <p:cNvPr id="6" name="Text Placeholder 6">
            <a:extLst>
              <a:ext uri="{FF2B5EF4-FFF2-40B4-BE49-F238E27FC236}">
                <a16:creationId xmlns:a16="http://schemas.microsoft.com/office/drawing/2014/main" id="{8723BC66-9004-4EAC-8862-417399E0C932}"/>
              </a:ext>
            </a:extLst>
          </p:cNvPr>
          <p:cNvSpPr txBox="1">
            <a:spLocks/>
          </p:cNvSpPr>
          <p:nvPr/>
        </p:nvSpPr>
        <p:spPr>
          <a:xfrm>
            <a:off x="224660" y="5191126"/>
            <a:ext cx="11467625" cy="731502"/>
          </a:xfrm>
          <a:prstGeom prst="rect">
            <a:avLst/>
          </a:prstGeom>
        </p:spPr>
        <p:txBody>
          <a:bodyPr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u="sng" dirty="0"/>
              <a:t>Observations:</a:t>
            </a:r>
          </a:p>
          <a:p>
            <a:r>
              <a:rPr lang="en-US" sz="1800" dirty="0"/>
              <a:t>Similar words – expected as there are some similarities to the conditions</a:t>
            </a:r>
          </a:p>
        </p:txBody>
      </p:sp>
    </p:spTree>
    <p:extLst>
      <p:ext uri="{BB962C8B-B14F-4D97-AF65-F5344CB8AC3E}">
        <p14:creationId xmlns:p14="http://schemas.microsoft.com/office/powerpoint/2010/main" val="26625686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1">
            <a:extLst>
              <a:ext uri="{FF2B5EF4-FFF2-40B4-BE49-F238E27FC236}">
                <a16:creationId xmlns:a16="http://schemas.microsoft.com/office/drawing/2014/main" id="{14140242-7514-49E1-9550-D21EFBEF9D6A}"/>
              </a:ext>
            </a:extLst>
          </p:cNvPr>
          <p:cNvSpPr txBox="1">
            <a:spLocks/>
          </p:cNvSpPr>
          <p:nvPr/>
        </p:nvSpPr>
        <p:spPr>
          <a:xfrm>
            <a:off x="129126" y="162786"/>
            <a:ext cx="11553358" cy="1062602"/>
          </a:xfrm>
          <a:prstGeom prst="rect">
            <a:avLst/>
          </a:prstGeom>
        </p:spPr>
        <p:txBody>
          <a:bodyPr/>
          <a:lst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a:lstStyle>
          <a:p>
            <a:r>
              <a:rPr lang="en-US" sz="4000" dirty="0"/>
              <a:t>Preprocessing/ EDA: Frequently Occurring Words</a:t>
            </a:r>
          </a:p>
        </p:txBody>
      </p:sp>
      <p:sp>
        <p:nvSpPr>
          <p:cNvPr id="2" name="Text Placeholder 6">
            <a:extLst>
              <a:ext uri="{FF2B5EF4-FFF2-40B4-BE49-F238E27FC236}">
                <a16:creationId xmlns:a16="http://schemas.microsoft.com/office/drawing/2014/main" id="{6E6C7C57-305D-4805-A4DD-1DC018C94061}"/>
              </a:ext>
            </a:extLst>
          </p:cNvPr>
          <p:cNvSpPr txBox="1">
            <a:spLocks/>
          </p:cNvSpPr>
          <p:nvPr/>
        </p:nvSpPr>
        <p:spPr>
          <a:xfrm>
            <a:off x="207010" y="790271"/>
            <a:ext cx="11021967" cy="1373966"/>
          </a:xfrm>
          <a:prstGeom prst="rect">
            <a:avLst/>
          </a:prstGeom>
        </p:spPr>
        <p:txBody>
          <a:bodyPr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US" sz="1800" u="sng" dirty="0"/>
              <a:t>Preprocessing</a:t>
            </a:r>
            <a:r>
              <a:rPr lang="en-US" sz="1800" dirty="0"/>
              <a:t>:</a:t>
            </a:r>
          </a:p>
          <a:p>
            <a:pPr>
              <a:spcBef>
                <a:spcPts val="0"/>
              </a:spcBef>
            </a:pPr>
            <a:r>
              <a:rPr lang="en-US" sz="1800" dirty="0"/>
              <a:t>Use regular expressions to remove non-word characters</a:t>
            </a:r>
          </a:p>
          <a:p>
            <a:pPr>
              <a:spcBef>
                <a:spcPts val="0"/>
              </a:spcBef>
            </a:pPr>
            <a:r>
              <a:rPr lang="en-US" sz="1800" dirty="0"/>
              <a:t>Convert words to lower case</a:t>
            </a:r>
          </a:p>
          <a:p>
            <a:pPr>
              <a:spcBef>
                <a:spcPts val="0"/>
              </a:spcBef>
            </a:pPr>
            <a:r>
              <a:rPr lang="en-US" sz="1800" dirty="0"/>
              <a:t>Use NLTK to remove stop words</a:t>
            </a:r>
          </a:p>
          <a:p>
            <a:pPr>
              <a:spcBef>
                <a:spcPts val="0"/>
              </a:spcBef>
            </a:pPr>
            <a:r>
              <a:rPr lang="en-US" sz="1800" dirty="0"/>
              <a:t>Remove words related to the subreddits such as 'depression' and 'bipolar' to prevent target leakage</a:t>
            </a:r>
          </a:p>
        </p:txBody>
      </p:sp>
      <p:sp>
        <p:nvSpPr>
          <p:cNvPr id="22" name="Text Placeholder 6">
            <a:extLst>
              <a:ext uri="{FF2B5EF4-FFF2-40B4-BE49-F238E27FC236}">
                <a16:creationId xmlns:a16="http://schemas.microsoft.com/office/drawing/2014/main" id="{4C2A8A15-374A-4BA2-B4E0-D828B3264E34}"/>
              </a:ext>
            </a:extLst>
          </p:cNvPr>
          <p:cNvSpPr txBox="1">
            <a:spLocks/>
          </p:cNvSpPr>
          <p:nvPr/>
        </p:nvSpPr>
        <p:spPr>
          <a:xfrm>
            <a:off x="207010" y="5992273"/>
            <a:ext cx="9582942" cy="702941"/>
          </a:xfrm>
          <a:prstGeom prst="rect">
            <a:avLst/>
          </a:prstGeom>
        </p:spPr>
        <p:txBody>
          <a:bodyPr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u="sng" dirty="0"/>
              <a:t>Further preprocessing</a:t>
            </a:r>
            <a:r>
              <a:rPr lang="en-US" sz="1800" dirty="0"/>
              <a:t>:</a:t>
            </a:r>
          </a:p>
          <a:p>
            <a:r>
              <a:rPr lang="en-US" sz="1800" dirty="0"/>
              <a:t>Remove similar words frequently occurring in both subreddits to improve model accuracy</a:t>
            </a:r>
          </a:p>
        </p:txBody>
      </p:sp>
      <p:pic>
        <p:nvPicPr>
          <p:cNvPr id="2054" name="Picture 6">
            <a:extLst>
              <a:ext uri="{FF2B5EF4-FFF2-40B4-BE49-F238E27FC236}">
                <a16:creationId xmlns:a16="http://schemas.microsoft.com/office/drawing/2014/main" id="{6DDB77A7-D5A5-492A-BE60-34F77DE49A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4282" y="2164237"/>
            <a:ext cx="5586566" cy="3715692"/>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DBA7BFE7-12D5-4B1C-9EA8-EE4508734C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16241" y="2164237"/>
            <a:ext cx="5592579" cy="37196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50823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FAE8AA2-5661-4038-9721-C3F3CAB52BAC}"/>
              </a:ext>
            </a:extLst>
          </p:cNvPr>
          <p:cNvSpPr>
            <a:spLocks noGrp="1"/>
          </p:cNvSpPr>
          <p:nvPr>
            <p:ph type="title"/>
          </p:nvPr>
        </p:nvSpPr>
        <p:spPr>
          <a:xfrm>
            <a:off x="595100" y="318220"/>
            <a:ext cx="4302223" cy="1025525"/>
          </a:xfrm>
        </p:spPr>
        <p:txBody>
          <a:bodyPr/>
          <a:lstStyle/>
          <a:p>
            <a:r>
              <a:rPr lang="en-SG" sz="4000" dirty="0"/>
              <a:t>Modelling &amp; </a:t>
            </a:r>
            <a:br>
              <a:rPr lang="en-SG" sz="4000" dirty="0"/>
            </a:br>
            <a:r>
              <a:rPr lang="en-SG" sz="4000" dirty="0"/>
              <a:t>Model Evaluation</a:t>
            </a:r>
          </a:p>
        </p:txBody>
      </p:sp>
      <p:graphicFrame>
        <p:nvGraphicFramePr>
          <p:cNvPr id="9" name="Table 9">
            <a:extLst>
              <a:ext uri="{FF2B5EF4-FFF2-40B4-BE49-F238E27FC236}">
                <a16:creationId xmlns:a16="http://schemas.microsoft.com/office/drawing/2014/main" id="{E960DD78-57C8-4FAA-8B9A-5823D3E0E445}"/>
              </a:ext>
            </a:extLst>
          </p:cNvPr>
          <p:cNvGraphicFramePr>
            <a:graphicFrameLocks noGrp="1"/>
          </p:cNvGraphicFramePr>
          <p:nvPr>
            <p:extLst>
              <p:ext uri="{D42A27DB-BD31-4B8C-83A1-F6EECF244321}">
                <p14:modId xmlns:p14="http://schemas.microsoft.com/office/powerpoint/2010/main" val="4029458788"/>
              </p:ext>
            </p:extLst>
          </p:nvPr>
        </p:nvGraphicFramePr>
        <p:xfrm>
          <a:off x="379369" y="3102141"/>
          <a:ext cx="11273335" cy="2595880"/>
        </p:xfrm>
        <a:graphic>
          <a:graphicData uri="http://schemas.openxmlformats.org/drawingml/2006/table">
            <a:tbl>
              <a:tblPr firstRow="1" bandRow="1">
                <a:tableStyleId>{21E4AEA4-8DFA-4A89-87EB-49C32662AFE0}</a:tableStyleId>
              </a:tblPr>
              <a:tblGrid>
                <a:gridCol w="4500000">
                  <a:extLst>
                    <a:ext uri="{9D8B030D-6E8A-4147-A177-3AD203B41FA5}">
                      <a16:colId xmlns:a16="http://schemas.microsoft.com/office/drawing/2014/main" val="3273745841"/>
                    </a:ext>
                  </a:extLst>
                </a:gridCol>
                <a:gridCol w="1354667">
                  <a:extLst>
                    <a:ext uri="{9D8B030D-6E8A-4147-A177-3AD203B41FA5}">
                      <a16:colId xmlns:a16="http://schemas.microsoft.com/office/drawing/2014/main" val="3035082752"/>
                    </a:ext>
                  </a:extLst>
                </a:gridCol>
                <a:gridCol w="1354667">
                  <a:extLst>
                    <a:ext uri="{9D8B030D-6E8A-4147-A177-3AD203B41FA5}">
                      <a16:colId xmlns:a16="http://schemas.microsoft.com/office/drawing/2014/main" val="1685480858"/>
                    </a:ext>
                  </a:extLst>
                </a:gridCol>
                <a:gridCol w="1354667">
                  <a:extLst>
                    <a:ext uri="{9D8B030D-6E8A-4147-A177-3AD203B41FA5}">
                      <a16:colId xmlns:a16="http://schemas.microsoft.com/office/drawing/2014/main" val="2174382866"/>
                    </a:ext>
                  </a:extLst>
                </a:gridCol>
                <a:gridCol w="1354667">
                  <a:extLst>
                    <a:ext uri="{9D8B030D-6E8A-4147-A177-3AD203B41FA5}">
                      <a16:colId xmlns:a16="http://schemas.microsoft.com/office/drawing/2014/main" val="1880360001"/>
                    </a:ext>
                  </a:extLst>
                </a:gridCol>
                <a:gridCol w="1354667">
                  <a:extLst>
                    <a:ext uri="{9D8B030D-6E8A-4147-A177-3AD203B41FA5}">
                      <a16:colId xmlns:a16="http://schemas.microsoft.com/office/drawing/2014/main" val="3235542595"/>
                    </a:ext>
                  </a:extLst>
                </a:gridCol>
              </a:tblGrid>
              <a:tr h="370840">
                <a:tc>
                  <a:txBody>
                    <a:bodyPr/>
                    <a:lstStyle/>
                    <a:p>
                      <a:r>
                        <a:rPr lang="en-SG" dirty="0"/>
                        <a:t>Model</a:t>
                      </a:r>
                    </a:p>
                  </a:txBody>
                  <a:tcPr/>
                </a:tc>
                <a:tc>
                  <a:txBody>
                    <a:bodyPr/>
                    <a:lstStyle/>
                    <a:p>
                      <a:pPr algn="ctr"/>
                      <a:r>
                        <a:rPr lang="en-SG" dirty="0"/>
                        <a:t>Accuracy</a:t>
                      </a:r>
                    </a:p>
                  </a:txBody>
                  <a:tcPr/>
                </a:tc>
                <a:tc>
                  <a:txBody>
                    <a:bodyPr/>
                    <a:lstStyle/>
                    <a:p>
                      <a:pPr algn="ctr"/>
                      <a:r>
                        <a:rPr lang="en-SG" dirty="0"/>
                        <a:t>Sensitivity</a:t>
                      </a:r>
                    </a:p>
                  </a:txBody>
                  <a:tcPr/>
                </a:tc>
                <a:tc>
                  <a:txBody>
                    <a:bodyPr/>
                    <a:lstStyle/>
                    <a:p>
                      <a:pPr algn="ctr"/>
                      <a:r>
                        <a:rPr lang="en-SG" dirty="0"/>
                        <a:t>Specificity</a:t>
                      </a:r>
                    </a:p>
                  </a:txBody>
                  <a:tcPr/>
                </a:tc>
                <a:tc>
                  <a:txBody>
                    <a:bodyPr/>
                    <a:lstStyle/>
                    <a:p>
                      <a:pPr algn="ctr"/>
                      <a:r>
                        <a:rPr lang="en-SG" dirty="0"/>
                        <a:t>Precision</a:t>
                      </a:r>
                    </a:p>
                  </a:txBody>
                  <a:tcPr/>
                </a:tc>
                <a:tc>
                  <a:txBody>
                    <a:bodyPr/>
                    <a:lstStyle/>
                    <a:p>
                      <a:pPr algn="ctr"/>
                      <a:r>
                        <a:rPr lang="en-SG" dirty="0"/>
                        <a:t>F1 Score</a:t>
                      </a:r>
                    </a:p>
                  </a:txBody>
                  <a:tcPr/>
                </a:tc>
                <a:extLst>
                  <a:ext uri="{0D108BD9-81ED-4DB2-BD59-A6C34878D82A}">
                    <a16:rowId xmlns:a16="http://schemas.microsoft.com/office/drawing/2014/main" val="2911207694"/>
                  </a:ext>
                </a:extLst>
              </a:tr>
              <a:tr h="370840">
                <a:tc>
                  <a:txBody>
                    <a:bodyPr/>
                    <a:lstStyle/>
                    <a:p>
                      <a:r>
                        <a:rPr lang="en-SG" b="0" dirty="0"/>
                        <a:t>Logistic Regression with </a:t>
                      </a:r>
                      <a:r>
                        <a:rPr lang="en-SG" b="0" dirty="0" err="1"/>
                        <a:t>CountVectorizer</a:t>
                      </a:r>
                      <a:endParaRPr lang="en-SG" b="0" dirty="0"/>
                    </a:p>
                  </a:txBody>
                  <a:tcPr/>
                </a:tc>
                <a:tc>
                  <a:txBody>
                    <a:bodyPr/>
                    <a:lstStyle/>
                    <a:p>
                      <a:pPr algn="ctr"/>
                      <a:r>
                        <a:rPr lang="en-SG" dirty="0"/>
                        <a:t>0.7860</a:t>
                      </a:r>
                    </a:p>
                  </a:txBody>
                  <a:tcPr/>
                </a:tc>
                <a:tc>
                  <a:txBody>
                    <a:bodyPr/>
                    <a:lstStyle/>
                    <a:p>
                      <a:pPr algn="ctr"/>
                      <a:r>
                        <a:rPr lang="en-SG" dirty="0"/>
                        <a:t>0.8279</a:t>
                      </a:r>
                    </a:p>
                  </a:txBody>
                  <a:tcPr/>
                </a:tc>
                <a:tc>
                  <a:txBody>
                    <a:bodyPr/>
                    <a:lstStyle/>
                    <a:p>
                      <a:pPr algn="ctr"/>
                      <a:r>
                        <a:rPr lang="en-SG" dirty="0"/>
                        <a:t>0.7383</a:t>
                      </a:r>
                    </a:p>
                  </a:txBody>
                  <a:tcPr/>
                </a:tc>
                <a:tc>
                  <a:txBody>
                    <a:bodyPr/>
                    <a:lstStyle/>
                    <a:p>
                      <a:pPr algn="ctr"/>
                      <a:r>
                        <a:rPr lang="en-SG" dirty="0"/>
                        <a:t>0.7829</a:t>
                      </a:r>
                    </a:p>
                  </a:txBody>
                  <a:tcPr/>
                </a:tc>
                <a:tc>
                  <a:txBody>
                    <a:bodyPr/>
                    <a:lstStyle/>
                    <a:p>
                      <a:pPr algn="ctr"/>
                      <a:r>
                        <a:rPr lang="en-SG" dirty="0"/>
                        <a:t>0.8048</a:t>
                      </a:r>
                    </a:p>
                  </a:txBody>
                  <a:tcPr/>
                </a:tc>
                <a:extLst>
                  <a:ext uri="{0D108BD9-81ED-4DB2-BD59-A6C34878D82A}">
                    <a16:rowId xmlns:a16="http://schemas.microsoft.com/office/drawing/2014/main" val="3536721479"/>
                  </a:ext>
                </a:extLst>
              </a:tr>
              <a:tr h="370840">
                <a:tc>
                  <a:txBody>
                    <a:bodyPr/>
                    <a:lstStyle/>
                    <a:p>
                      <a:r>
                        <a:rPr lang="en-SG" b="0" dirty="0"/>
                        <a:t>Logistic Regression with </a:t>
                      </a:r>
                      <a:r>
                        <a:rPr lang="en-SG" b="0" dirty="0" err="1"/>
                        <a:t>TfidfVectorizer</a:t>
                      </a:r>
                      <a:endParaRPr lang="en-SG" b="0" dirty="0"/>
                    </a:p>
                  </a:txBody>
                  <a:tcPr/>
                </a:tc>
                <a:tc>
                  <a:txBody>
                    <a:bodyPr/>
                    <a:lstStyle/>
                    <a:p>
                      <a:pPr algn="ctr"/>
                      <a:r>
                        <a:rPr lang="en-SG" dirty="0"/>
                        <a:t>0.8122</a:t>
                      </a:r>
                    </a:p>
                  </a:txBody>
                  <a:tcPr/>
                </a:tc>
                <a:tc>
                  <a:txBody>
                    <a:bodyPr/>
                    <a:lstStyle/>
                    <a:p>
                      <a:pPr algn="ctr"/>
                      <a:r>
                        <a:rPr lang="en-SG" dirty="0"/>
                        <a:t>0.8197</a:t>
                      </a:r>
                    </a:p>
                  </a:txBody>
                  <a:tcPr/>
                </a:tc>
                <a:tc>
                  <a:txBody>
                    <a:bodyPr/>
                    <a:lstStyle/>
                    <a:p>
                      <a:pPr algn="ctr"/>
                      <a:r>
                        <a:rPr lang="en-SG" dirty="0"/>
                        <a:t>0.8037</a:t>
                      </a:r>
                    </a:p>
                  </a:txBody>
                  <a:tcPr/>
                </a:tc>
                <a:tc>
                  <a:txBody>
                    <a:bodyPr/>
                    <a:lstStyle/>
                    <a:p>
                      <a:pPr algn="ctr"/>
                      <a:r>
                        <a:rPr lang="en-SG" dirty="0"/>
                        <a:t>0.8264</a:t>
                      </a:r>
                    </a:p>
                  </a:txBody>
                  <a:tcPr/>
                </a:tc>
                <a:tc>
                  <a:txBody>
                    <a:bodyPr/>
                    <a:lstStyle/>
                    <a:p>
                      <a:pPr algn="ctr"/>
                      <a:r>
                        <a:rPr lang="en-SG" dirty="0"/>
                        <a:t>0.8230</a:t>
                      </a:r>
                    </a:p>
                  </a:txBody>
                  <a:tcPr/>
                </a:tc>
                <a:extLst>
                  <a:ext uri="{0D108BD9-81ED-4DB2-BD59-A6C34878D82A}">
                    <a16:rowId xmlns:a16="http://schemas.microsoft.com/office/drawing/2014/main" val="3412645183"/>
                  </a:ext>
                </a:extLst>
              </a:tr>
              <a:tr h="370840">
                <a:tc>
                  <a:txBody>
                    <a:bodyPr/>
                    <a:lstStyle/>
                    <a:p>
                      <a:r>
                        <a:rPr lang="en-SG" b="0" dirty="0" err="1"/>
                        <a:t>MultinomialNB</a:t>
                      </a:r>
                      <a:r>
                        <a:rPr lang="en-SG" b="0" dirty="0"/>
                        <a:t> with </a:t>
                      </a:r>
                      <a:r>
                        <a:rPr lang="en-SG" b="0" dirty="0" err="1"/>
                        <a:t>CountVectorizer</a:t>
                      </a:r>
                      <a:endParaRPr lang="en-SG" b="0" dirty="0"/>
                    </a:p>
                  </a:txBody>
                  <a:tcPr/>
                </a:tc>
                <a:tc>
                  <a:txBody>
                    <a:bodyPr/>
                    <a:lstStyle/>
                    <a:p>
                      <a:pPr algn="ctr"/>
                      <a:r>
                        <a:rPr lang="en-SG" dirty="0"/>
                        <a:t>0.8057</a:t>
                      </a:r>
                    </a:p>
                  </a:txBody>
                  <a:tcPr/>
                </a:tc>
                <a:tc>
                  <a:txBody>
                    <a:bodyPr/>
                    <a:lstStyle/>
                    <a:p>
                      <a:pPr algn="ctr"/>
                      <a:r>
                        <a:rPr lang="en-SG" dirty="0"/>
                        <a:t>0.8238</a:t>
                      </a:r>
                    </a:p>
                  </a:txBody>
                  <a:tcPr/>
                </a:tc>
                <a:tc>
                  <a:txBody>
                    <a:bodyPr/>
                    <a:lstStyle/>
                    <a:p>
                      <a:pPr algn="ctr"/>
                      <a:r>
                        <a:rPr lang="en-SG" dirty="0"/>
                        <a:t>0.7850</a:t>
                      </a:r>
                    </a:p>
                  </a:txBody>
                  <a:tcPr/>
                </a:tc>
                <a:tc>
                  <a:txBody>
                    <a:bodyPr/>
                    <a:lstStyle/>
                    <a:p>
                      <a:pPr algn="ctr"/>
                      <a:r>
                        <a:rPr lang="en-SG" dirty="0"/>
                        <a:t>0.8138</a:t>
                      </a:r>
                    </a:p>
                  </a:txBody>
                  <a:tcPr/>
                </a:tc>
                <a:tc>
                  <a:txBody>
                    <a:bodyPr/>
                    <a:lstStyle/>
                    <a:p>
                      <a:pPr algn="ctr"/>
                      <a:r>
                        <a:rPr lang="en-SG" dirty="0"/>
                        <a:t>0.8187</a:t>
                      </a:r>
                    </a:p>
                  </a:txBody>
                  <a:tcPr/>
                </a:tc>
                <a:extLst>
                  <a:ext uri="{0D108BD9-81ED-4DB2-BD59-A6C34878D82A}">
                    <a16:rowId xmlns:a16="http://schemas.microsoft.com/office/drawing/2014/main" val="1569000833"/>
                  </a:ext>
                </a:extLst>
              </a:tr>
              <a:tr h="370840">
                <a:tc>
                  <a:txBody>
                    <a:bodyPr/>
                    <a:lstStyle/>
                    <a:p>
                      <a:r>
                        <a:rPr lang="en-SG" b="0" dirty="0"/>
                        <a:t>Multinomial NB with </a:t>
                      </a:r>
                      <a:r>
                        <a:rPr lang="en-SG" b="0" dirty="0" err="1"/>
                        <a:t>TfidfVectorizer</a:t>
                      </a:r>
                      <a:endParaRPr lang="en-SG" b="0" dirty="0"/>
                    </a:p>
                  </a:txBody>
                  <a:tcPr/>
                </a:tc>
                <a:tc>
                  <a:txBody>
                    <a:bodyPr/>
                    <a:lstStyle/>
                    <a:p>
                      <a:pPr algn="ctr"/>
                      <a:r>
                        <a:rPr lang="en-SG" dirty="0"/>
                        <a:t>0.8144</a:t>
                      </a:r>
                    </a:p>
                  </a:txBody>
                  <a:tcPr/>
                </a:tc>
                <a:tc>
                  <a:txBody>
                    <a:bodyPr/>
                    <a:lstStyle/>
                    <a:p>
                      <a:pPr algn="ctr"/>
                      <a:r>
                        <a:rPr lang="en-SG" dirty="0"/>
                        <a:t>0.8525</a:t>
                      </a:r>
                    </a:p>
                  </a:txBody>
                  <a:tcPr/>
                </a:tc>
                <a:tc>
                  <a:txBody>
                    <a:bodyPr/>
                    <a:lstStyle/>
                    <a:p>
                      <a:pPr algn="ctr"/>
                      <a:r>
                        <a:rPr lang="en-SG" dirty="0"/>
                        <a:t>0.7710</a:t>
                      </a:r>
                    </a:p>
                  </a:txBody>
                  <a:tcPr/>
                </a:tc>
                <a:tc>
                  <a:txBody>
                    <a:bodyPr/>
                    <a:lstStyle/>
                    <a:p>
                      <a:pPr algn="ctr"/>
                      <a:r>
                        <a:rPr lang="en-SG" dirty="0"/>
                        <a:t>0.8093</a:t>
                      </a:r>
                    </a:p>
                  </a:txBody>
                  <a:tcPr/>
                </a:tc>
                <a:tc>
                  <a:txBody>
                    <a:bodyPr/>
                    <a:lstStyle/>
                    <a:p>
                      <a:pPr algn="ctr"/>
                      <a:r>
                        <a:rPr lang="en-SG" dirty="0"/>
                        <a:t>0.8303</a:t>
                      </a:r>
                    </a:p>
                  </a:txBody>
                  <a:tcPr/>
                </a:tc>
                <a:extLst>
                  <a:ext uri="{0D108BD9-81ED-4DB2-BD59-A6C34878D82A}">
                    <a16:rowId xmlns:a16="http://schemas.microsoft.com/office/drawing/2014/main" val="2113711899"/>
                  </a:ext>
                </a:extLst>
              </a:tr>
              <a:tr h="370840">
                <a:tc>
                  <a:txBody>
                    <a:bodyPr/>
                    <a:lstStyle/>
                    <a:p>
                      <a:r>
                        <a:rPr lang="en-SG" b="0" dirty="0"/>
                        <a:t>Support Vector Machine with </a:t>
                      </a:r>
                      <a:r>
                        <a:rPr lang="en-SG" b="0" dirty="0" err="1"/>
                        <a:t>CountVectorizer</a:t>
                      </a:r>
                      <a:endParaRPr lang="en-SG" b="0" dirty="0"/>
                    </a:p>
                  </a:txBody>
                  <a:tcPr/>
                </a:tc>
                <a:tc>
                  <a:txBody>
                    <a:bodyPr/>
                    <a:lstStyle/>
                    <a:p>
                      <a:pPr algn="ctr"/>
                      <a:r>
                        <a:rPr lang="en-SG" dirty="0"/>
                        <a:t>0.7729</a:t>
                      </a:r>
                    </a:p>
                  </a:txBody>
                  <a:tcPr/>
                </a:tc>
                <a:tc>
                  <a:txBody>
                    <a:bodyPr/>
                    <a:lstStyle/>
                    <a:p>
                      <a:pPr algn="ctr"/>
                      <a:r>
                        <a:rPr lang="en-SG" dirty="0"/>
                        <a:t>0.8361</a:t>
                      </a:r>
                    </a:p>
                  </a:txBody>
                  <a:tcPr/>
                </a:tc>
                <a:tc>
                  <a:txBody>
                    <a:bodyPr/>
                    <a:lstStyle/>
                    <a:p>
                      <a:pPr algn="ctr"/>
                      <a:r>
                        <a:rPr lang="en-SG" dirty="0"/>
                        <a:t>0.7009</a:t>
                      </a:r>
                    </a:p>
                  </a:txBody>
                  <a:tcPr/>
                </a:tc>
                <a:tc>
                  <a:txBody>
                    <a:bodyPr/>
                    <a:lstStyle/>
                    <a:p>
                      <a:pPr algn="ctr"/>
                      <a:r>
                        <a:rPr lang="en-SG" dirty="0"/>
                        <a:t>0.7612</a:t>
                      </a:r>
                    </a:p>
                  </a:txBody>
                  <a:tcPr/>
                </a:tc>
                <a:tc>
                  <a:txBody>
                    <a:bodyPr/>
                    <a:lstStyle/>
                    <a:p>
                      <a:pPr algn="ctr"/>
                      <a:r>
                        <a:rPr lang="en-SG" dirty="0"/>
                        <a:t>0.7969</a:t>
                      </a:r>
                    </a:p>
                  </a:txBody>
                  <a:tcPr/>
                </a:tc>
                <a:extLst>
                  <a:ext uri="{0D108BD9-81ED-4DB2-BD59-A6C34878D82A}">
                    <a16:rowId xmlns:a16="http://schemas.microsoft.com/office/drawing/2014/main" val="3152808156"/>
                  </a:ext>
                </a:extLst>
              </a:tr>
              <a:tr h="370840">
                <a:tc>
                  <a:txBody>
                    <a:bodyPr/>
                    <a:lstStyle/>
                    <a:p>
                      <a:r>
                        <a:rPr lang="en-SG" b="0" dirty="0"/>
                        <a:t>Support Vector Machine with </a:t>
                      </a:r>
                      <a:r>
                        <a:rPr lang="en-SG" b="0" dirty="0" err="1"/>
                        <a:t>TfidfVectorizer</a:t>
                      </a:r>
                      <a:endParaRPr lang="en-SG" b="0" dirty="0"/>
                    </a:p>
                  </a:txBody>
                  <a:tcPr/>
                </a:tc>
                <a:tc>
                  <a:txBody>
                    <a:bodyPr/>
                    <a:lstStyle/>
                    <a:p>
                      <a:pPr algn="ctr"/>
                      <a:r>
                        <a:rPr lang="en-SG" dirty="0"/>
                        <a:t>0.8188</a:t>
                      </a:r>
                    </a:p>
                  </a:txBody>
                  <a:tcPr/>
                </a:tc>
                <a:tc>
                  <a:txBody>
                    <a:bodyPr/>
                    <a:lstStyle/>
                    <a:p>
                      <a:pPr algn="ctr"/>
                      <a:r>
                        <a:rPr lang="en-SG" dirty="0"/>
                        <a:t>0.8852</a:t>
                      </a:r>
                    </a:p>
                  </a:txBody>
                  <a:tcPr/>
                </a:tc>
                <a:tc>
                  <a:txBody>
                    <a:bodyPr/>
                    <a:lstStyle/>
                    <a:p>
                      <a:pPr algn="ctr"/>
                      <a:r>
                        <a:rPr lang="en-SG" dirty="0"/>
                        <a:t>0.7430</a:t>
                      </a:r>
                    </a:p>
                  </a:txBody>
                  <a:tcPr/>
                </a:tc>
                <a:tc>
                  <a:txBody>
                    <a:bodyPr/>
                    <a:lstStyle/>
                    <a:p>
                      <a:pPr algn="ctr"/>
                      <a:r>
                        <a:rPr lang="en-SG" dirty="0"/>
                        <a:t>0.7970</a:t>
                      </a:r>
                    </a:p>
                  </a:txBody>
                  <a:tcPr/>
                </a:tc>
                <a:tc>
                  <a:txBody>
                    <a:bodyPr/>
                    <a:lstStyle/>
                    <a:p>
                      <a:pPr algn="ctr"/>
                      <a:r>
                        <a:rPr lang="en-SG" dirty="0"/>
                        <a:t>0.8388</a:t>
                      </a:r>
                    </a:p>
                  </a:txBody>
                  <a:tcPr/>
                </a:tc>
                <a:extLst>
                  <a:ext uri="{0D108BD9-81ED-4DB2-BD59-A6C34878D82A}">
                    <a16:rowId xmlns:a16="http://schemas.microsoft.com/office/drawing/2014/main" val="3217648222"/>
                  </a:ext>
                </a:extLst>
              </a:tr>
            </a:tbl>
          </a:graphicData>
        </a:graphic>
      </p:graphicFrame>
      <p:sp>
        <p:nvSpPr>
          <p:cNvPr id="11" name="Text Placeholder 6">
            <a:extLst>
              <a:ext uri="{FF2B5EF4-FFF2-40B4-BE49-F238E27FC236}">
                <a16:creationId xmlns:a16="http://schemas.microsoft.com/office/drawing/2014/main" id="{B2471D29-4817-4B6D-BCAB-E9CA0C17A2AF}"/>
              </a:ext>
            </a:extLst>
          </p:cNvPr>
          <p:cNvSpPr txBox="1">
            <a:spLocks/>
          </p:cNvSpPr>
          <p:nvPr/>
        </p:nvSpPr>
        <p:spPr>
          <a:xfrm>
            <a:off x="374790" y="2189258"/>
            <a:ext cx="11021967" cy="864335"/>
          </a:xfrm>
          <a:prstGeom prst="rect">
            <a:avLst/>
          </a:prstGeom>
        </p:spPr>
        <p:txBody>
          <a:bodyPr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US" sz="1800" u="sng" dirty="0"/>
              <a:t>Baseline Accuracy</a:t>
            </a:r>
            <a:endParaRPr lang="en-US" sz="1800" dirty="0"/>
          </a:p>
          <a:p>
            <a:pPr>
              <a:spcBef>
                <a:spcPts val="0"/>
              </a:spcBef>
            </a:pPr>
            <a:r>
              <a:rPr lang="en-US" sz="1800" dirty="0"/>
              <a:t>Depression (Class 1) : </a:t>
            </a:r>
            <a:r>
              <a:rPr lang="en-SG" sz="1800" dirty="0"/>
              <a:t>0.5328</a:t>
            </a:r>
            <a:r>
              <a:rPr lang="en-US" dirty="0"/>
              <a:t> </a:t>
            </a:r>
          </a:p>
          <a:p>
            <a:pPr>
              <a:spcBef>
                <a:spcPts val="0"/>
              </a:spcBef>
            </a:pPr>
            <a:r>
              <a:rPr lang="en-US" sz="1800" dirty="0"/>
              <a:t>Bipolar (Class 0)        : 0.4672</a:t>
            </a:r>
          </a:p>
        </p:txBody>
      </p:sp>
      <p:sp>
        <p:nvSpPr>
          <p:cNvPr id="15" name="Arrow: Right 14">
            <a:extLst>
              <a:ext uri="{FF2B5EF4-FFF2-40B4-BE49-F238E27FC236}">
                <a16:creationId xmlns:a16="http://schemas.microsoft.com/office/drawing/2014/main" id="{DEEF43B6-61EF-43DC-8A54-F2C1C7442129}"/>
              </a:ext>
            </a:extLst>
          </p:cNvPr>
          <p:cNvSpPr/>
          <p:nvPr/>
        </p:nvSpPr>
        <p:spPr>
          <a:xfrm>
            <a:off x="153414" y="3935385"/>
            <a:ext cx="268448" cy="239087"/>
          </a:xfrm>
          <a:prstGeom prst="righ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7" name="Arrow: Right 16">
            <a:extLst>
              <a:ext uri="{FF2B5EF4-FFF2-40B4-BE49-F238E27FC236}">
                <a16:creationId xmlns:a16="http://schemas.microsoft.com/office/drawing/2014/main" id="{DB2A30AB-F1C9-4EE3-AD56-39929111ABD8}"/>
              </a:ext>
            </a:extLst>
          </p:cNvPr>
          <p:cNvSpPr/>
          <p:nvPr/>
        </p:nvSpPr>
        <p:spPr>
          <a:xfrm>
            <a:off x="153414" y="4658237"/>
            <a:ext cx="268448" cy="239087"/>
          </a:xfrm>
          <a:prstGeom prst="righ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9" name="Arrow: Right 18">
            <a:extLst>
              <a:ext uri="{FF2B5EF4-FFF2-40B4-BE49-F238E27FC236}">
                <a16:creationId xmlns:a16="http://schemas.microsoft.com/office/drawing/2014/main" id="{B4A08777-1CE0-45A0-BE96-49DED5D35577}"/>
              </a:ext>
            </a:extLst>
          </p:cNvPr>
          <p:cNvSpPr/>
          <p:nvPr/>
        </p:nvSpPr>
        <p:spPr>
          <a:xfrm>
            <a:off x="153414" y="5394234"/>
            <a:ext cx="268448" cy="239087"/>
          </a:xfrm>
          <a:prstGeom prst="righ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2" name="TextBox 1">
            <a:extLst>
              <a:ext uri="{FF2B5EF4-FFF2-40B4-BE49-F238E27FC236}">
                <a16:creationId xmlns:a16="http://schemas.microsoft.com/office/drawing/2014/main" id="{BCF512C5-9D3A-41CF-BA76-BEB2578CC129}"/>
              </a:ext>
            </a:extLst>
          </p:cNvPr>
          <p:cNvSpPr txBox="1"/>
          <p:nvPr/>
        </p:nvSpPr>
        <p:spPr>
          <a:xfrm>
            <a:off x="5629869" y="5763128"/>
            <a:ext cx="6098336" cy="369332"/>
          </a:xfrm>
          <a:prstGeom prst="rect">
            <a:avLst/>
          </a:prstGeom>
          <a:noFill/>
        </p:spPr>
        <p:txBody>
          <a:bodyPr wrap="none" rtlCol="0">
            <a:spAutoFit/>
          </a:bodyPr>
          <a:lstStyle/>
          <a:p>
            <a:r>
              <a:rPr lang="en-SG" dirty="0"/>
              <a:t>*Pipeline &amp; </a:t>
            </a:r>
            <a:r>
              <a:rPr lang="en-SG" dirty="0" err="1"/>
              <a:t>GridSearch</a:t>
            </a:r>
            <a:r>
              <a:rPr lang="en-SG" dirty="0"/>
              <a:t> were applied for hyperparameter tuning</a:t>
            </a:r>
          </a:p>
        </p:txBody>
      </p:sp>
    </p:spTree>
    <p:extLst>
      <p:ext uri="{BB962C8B-B14F-4D97-AF65-F5344CB8AC3E}">
        <p14:creationId xmlns:p14="http://schemas.microsoft.com/office/powerpoint/2010/main" val="26502894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FAE8AA2-5661-4038-9721-C3F3CAB52BAC}"/>
              </a:ext>
            </a:extLst>
          </p:cNvPr>
          <p:cNvSpPr>
            <a:spLocks noGrp="1"/>
          </p:cNvSpPr>
          <p:nvPr>
            <p:ph type="title"/>
          </p:nvPr>
        </p:nvSpPr>
        <p:spPr>
          <a:xfrm>
            <a:off x="595100" y="318220"/>
            <a:ext cx="4302223" cy="1025525"/>
          </a:xfrm>
        </p:spPr>
        <p:txBody>
          <a:bodyPr/>
          <a:lstStyle/>
          <a:p>
            <a:r>
              <a:rPr lang="en-SG" sz="4000" dirty="0"/>
              <a:t>Modelling &amp; </a:t>
            </a:r>
            <a:br>
              <a:rPr lang="en-SG" sz="4000" dirty="0"/>
            </a:br>
            <a:r>
              <a:rPr lang="en-SG" sz="4000" dirty="0"/>
              <a:t>Model Evaluation</a:t>
            </a:r>
          </a:p>
        </p:txBody>
      </p:sp>
      <p:graphicFrame>
        <p:nvGraphicFramePr>
          <p:cNvPr id="9" name="Table 9">
            <a:extLst>
              <a:ext uri="{FF2B5EF4-FFF2-40B4-BE49-F238E27FC236}">
                <a16:creationId xmlns:a16="http://schemas.microsoft.com/office/drawing/2014/main" id="{E960DD78-57C8-4FAA-8B9A-5823D3E0E445}"/>
              </a:ext>
            </a:extLst>
          </p:cNvPr>
          <p:cNvGraphicFramePr>
            <a:graphicFrameLocks noGrp="1"/>
          </p:cNvGraphicFramePr>
          <p:nvPr/>
        </p:nvGraphicFramePr>
        <p:xfrm>
          <a:off x="379369" y="2372298"/>
          <a:ext cx="11273335" cy="1483360"/>
        </p:xfrm>
        <a:graphic>
          <a:graphicData uri="http://schemas.openxmlformats.org/drawingml/2006/table">
            <a:tbl>
              <a:tblPr firstRow="1" bandRow="1">
                <a:tableStyleId>{21E4AEA4-8DFA-4A89-87EB-49C32662AFE0}</a:tableStyleId>
              </a:tblPr>
              <a:tblGrid>
                <a:gridCol w="4500000">
                  <a:extLst>
                    <a:ext uri="{9D8B030D-6E8A-4147-A177-3AD203B41FA5}">
                      <a16:colId xmlns:a16="http://schemas.microsoft.com/office/drawing/2014/main" val="3273745841"/>
                    </a:ext>
                  </a:extLst>
                </a:gridCol>
                <a:gridCol w="1354667">
                  <a:extLst>
                    <a:ext uri="{9D8B030D-6E8A-4147-A177-3AD203B41FA5}">
                      <a16:colId xmlns:a16="http://schemas.microsoft.com/office/drawing/2014/main" val="3035082752"/>
                    </a:ext>
                  </a:extLst>
                </a:gridCol>
                <a:gridCol w="1354667">
                  <a:extLst>
                    <a:ext uri="{9D8B030D-6E8A-4147-A177-3AD203B41FA5}">
                      <a16:colId xmlns:a16="http://schemas.microsoft.com/office/drawing/2014/main" val="1685480858"/>
                    </a:ext>
                  </a:extLst>
                </a:gridCol>
                <a:gridCol w="1354667">
                  <a:extLst>
                    <a:ext uri="{9D8B030D-6E8A-4147-A177-3AD203B41FA5}">
                      <a16:colId xmlns:a16="http://schemas.microsoft.com/office/drawing/2014/main" val="2174382866"/>
                    </a:ext>
                  </a:extLst>
                </a:gridCol>
                <a:gridCol w="1354667">
                  <a:extLst>
                    <a:ext uri="{9D8B030D-6E8A-4147-A177-3AD203B41FA5}">
                      <a16:colId xmlns:a16="http://schemas.microsoft.com/office/drawing/2014/main" val="1880360001"/>
                    </a:ext>
                  </a:extLst>
                </a:gridCol>
                <a:gridCol w="1354667">
                  <a:extLst>
                    <a:ext uri="{9D8B030D-6E8A-4147-A177-3AD203B41FA5}">
                      <a16:colId xmlns:a16="http://schemas.microsoft.com/office/drawing/2014/main" val="3235542595"/>
                    </a:ext>
                  </a:extLst>
                </a:gridCol>
              </a:tblGrid>
              <a:tr h="370840">
                <a:tc>
                  <a:txBody>
                    <a:bodyPr/>
                    <a:lstStyle/>
                    <a:p>
                      <a:r>
                        <a:rPr lang="en-SG" dirty="0"/>
                        <a:t>Model</a:t>
                      </a:r>
                    </a:p>
                  </a:txBody>
                  <a:tcPr/>
                </a:tc>
                <a:tc>
                  <a:txBody>
                    <a:bodyPr/>
                    <a:lstStyle/>
                    <a:p>
                      <a:pPr algn="ctr"/>
                      <a:r>
                        <a:rPr lang="en-SG" dirty="0"/>
                        <a:t>Accuracy</a:t>
                      </a:r>
                    </a:p>
                  </a:txBody>
                  <a:tcPr/>
                </a:tc>
                <a:tc>
                  <a:txBody>
                    <a:bodyPr/>
                    <a:lstStyle/>
                    <a:p>
                      <a:pPr algn="ctr"/>
                      <a:r>
                        <a:rPr lang="en-SG" dirty="0"/>
                        <a:t>Sensitivity</a:t>
                      </a:r>
                    </a:p>
                  </a:txBody>
                  <a:tcPr/>
                </a:tc>
                <a:tc>
                  <a:txBody>
                    <a:bodyPr/>
                    <a:lstStyle/>
                    <a:p>
                      <a:pPr algn="ctr"/>
                      <a:r>
                        <a:rPr lang="en-SG" dirty="0"/>
                        <a:t>Specificity</a:t>
                      </a:r>
                    </a:p>
                  </a:txBody>
                  <a:tcPr/>
                </a:tc>
                <a:tc>
                  <a:txBody>
                    <a:bodyPr/>
                    <a:lstStyle/>
                    <a:p>
                      <a:pPr algn="ctr"/>
                      <a:r>
                        <a:rPr lang="en-SG" dirty="0"/>
                        <a:t>Precision</a:t>
                      </a:r>
                    </a:p>
                  </a:txBody>
                  <a:tcPr/>
                </a:tc>
                <a:tc>
                  <a:txBody>
                    <a:bodyPr/>
                    <a:lstStyle/>
                    <a:p>
                      <a:pPr algn="ctr"/>
                      <a:r>
                        <a:rPr lang="en-SG" dirty="0"/>
                        <a:t>F1 Score</a:t>
                      </a:r>
                    </a:p>
                  </a:txBody>
                  <a:tcPr/>
                </a:tc>
                <a:extLst>
                  <a:ext uri="{0D108BD9-81ED-4DB2-BD59-A6C34878D82A}">
                    <a16:rowId xmlns:a16="http://schemas.microsoft.com/office/drawing/2014/main" val="2911207694"/>
                  </a:ext>
                </a:extLst>
              </a:tr>
              <a:tr h="370840">
                <a:tc>
                  <a:txBody>
                    <a:bodyPr/>
                    <a:lstStyle/>
                    <a:p>
                      <a:r>
                        <a:rPr lang="en-SG" b="0" dirty="0"/>
                        <a:t>Logistic Regression with </a:t>
                      </a:r>
                      <a:r>
                        <a:rPr lang="en-SG" b="0" dirty="0" err="1"/>
                        <a:t>TfidfVectorizer</a:t>
                      </a:r>
                      <a:endParaRPr lang="en-SG" b="0" dirty="0"/>
                    </a:p>
                  </a:txBody>
                  <a:tcPr/>
                </a:tc>
                <a:tc>
                  <a:txBody>
                    <a:bodyPr/>
                    <a:lstStyle/>
                    <a:p>
                      <a:pPr algn="ctr"/>
                      <a:r>
                        <a:rPr lang="en-SG" b="0" dirty="0"/>
                        <a:t>0.8122</a:t>
                      </a:r>
                    </a:p>
                  </a:txBody>
                  <a:tcPr/>
                </a:tc>
                <a:tc>
                  <a:txBody>
                    <a:bodyPr/>
                    <a:lstStyle/>
                    <a:p>
                      <a:pPr algn="ctr"/>
                      <a:r>
                        <a:rPr lang="en-SG" dirty="0"/>
                        <a:t>0.8197</a:t>
                      </a:r>
                    </a:p>
                  </a:txBody>
                  <a:tcPr/>
                </a:tc>
                <a:tc>
                  <a:txBody>
                    <a:bodyPr/>
                    <a:lstStyle/>
                    <a:p>
                      <a:pPr algn="ctr"/>
                      <a:r>
                        <a:rPr lang="en-SG" dirty="0"/>
                        <a:t>0.8037</a:t>
                      </a:r>
                    </a:p>
                  </a:txBody>
                  <a:tcPr/>
                </a:tc>
                <a:tc>
                  <a:txBody>
                    <a:bodyPr/>
                    <a:lstStyle/>
                    <a:p>
                      <a:pPr algn="ctr"/>
                      <a:r>
                        <a:rPr lang="en-SG" dirty="0"/>
                        <a:t>0.8264</a:t>
                      </a:r>
                    </a:p>
                  </a:txBody>
                  <a:tcPr/>
                </a:tc>
                <a:tc>
                  <a:txBody>
                    <a:bodyPr/>
                    <a:lstStyle/>
                    <a:p>
                      <a:pPr algn="ctr"/>
                      <a:r>
                        <a:rPr lang="en-SG" dirty="0"/>
                        <a:t>0.8230</a:t>
                      </a:r>
                    </a:p>
                  </a:txBody>
                  <a:tcPr/>
                </a:tc>
                <a:extLst>
                  <a:ext uri="{0D108BD9-81ED-4DB2-BD59-A6C34878D82A}">
                    <a16:rowId xmlns:a16="http://schemas.microsoft.com/office/drawing/2014/main" val="3412645183"/>
                  </a:ext>
                </a:extLst>
              </a:tr>
              <a:tr h="370840">
                <a:tc>
                  <a:txBody>
                    <a:bodyPr/>
                    <a:lstStyle/>
                    <a:p>
                      <a:r>
                        <a:rPr lang="en-SG" b="0" dirty="0"/>
                        <a:t>Multinomial NB with </a:t>
                      </a:r>
                      <a:r>
                        <a:rPr lang="en-SG" b="0" dirty="0" err="1"/>
                        <a:t>TfidfVectorizer</a:t>
                      </a:r>
                      <a:endParaRPr lang="en-SG" b="0" dirty="0"/>
                    </a:p>
                  </a:txBody>
                  <a:tcPr/>
                </a:tc>
                <a:tc>
                  <a:txBody>
                    <a:bodyPr/>
                    <a:lstStyle/>
                    <a:p>
                      <a:pPr algn="ctr"/>
                      <a:r>
                        <a:rPr lang="en-SG" b="1" dirty="0">
                          <a:solidFill>
                            <a:srgbClr val="0000FF"/>
                          </a:solidFill>
                        </a:rPr>
                        <a:t>0.8144</a:t>
                      </a:r>
                    </a:p>
                  </a:txBody>
                  <a:tcPr/>
                </a:tc>
                <a:tc>
                  <a:txBody>
                    <a:bodyPr/>
                    <a:lstStyle/>
                    <a:p>
                      <a:pPr algn="ctr"/>
                      <a:r>
                        <a:rPr lang="en-SG" b="1" dirty="0">
                          <a:solidFill>
                            <a:srgbClr val="0000FF"/>
                          </a:solidFill>
                        </a:rPr>
                        <a:t>0.8525</a:t>
                      </a:r>
                    </a:p>
                  </a:txBody>
                  <a:tcPr/>
                </a:tc>
                <a:tc>
                  <a:txBody>
                    <a:bodyPr/>
                    <a:lstStyle/>
                    <a:p>
                      <a:pPr algn="ctr"/>
                      <a:r>
                        <a:rPr lang="en-SG" b="1" dirty="0">
                          <a:solidFill>
                            <a:srgbClr val="FF0000"/>
                          </a:solidFill>
                        </a:rPr>
                        <a:t>0.7710</a:t>
                      </a:r>
                    </a:p>
                  </a:txBody>
                  <a:tcPr/>
                </a:tc>
                <a:tc>
                  <a:txBody>
                    <a:bodyPr/>
                    <a:lstStyle/>
                    <a:p>
                      <a:pPr algn="ctr"/>
                      <a:r>
                        <a:rPr lang="en-SG" dirty="0"/>
                        <a:t>0.8093</a:t>
                      </a:r>
                    </a:p>
                  </a:txBody>
                  <a:tcPr/>
                </a:tc>
                <a:tc>
                  <a:txBody>
                    <a:bodyPr/>
                    <a:lstStyle/>
                    <a:p>
                      <a:pPr algn="ctr"/>
                      <a:r>
                        <a:rPr lang="en-SG" b="1" dirty="0">
                          <a:solidFill>
                            <a:srgbClr val="0000FF"/>
                          </a:solidFill>
                        </a:rPr>
                        <a:t>0.8303</a:t>
                      </a:r>
                    </a:p>
                  </a:txBody>
                  <a:tcPr/>
                </a:tc>
                <a:extLst>
                  <a:ext uri="{0D108BD9-81ED-4DB2-BD59-A6C34878D82A}">
                    <a16:rowId xmlns:a16="http://schemas.microsoft.com/office/drawing/2014/main" val="2113711899"/>
                  </a:ext>
                </a:extLst>
              </a:tr>
              <a:tr h="370840">
                <a:tc>
                  <a:txBody>
                    <a:bodyPr/>
                    <a:lstStyle/>
                    <a:p>
                      <a:r>
                        <a:rPr lang="en-SG" b="0" dirty="0"/>
                        <a:t>Support Vector Machine with </a:t>
                      </a:r>
                      <a:r>
                        <a:rPr lang="en-SG" b="0" dirty="0" err="1"/>
                        <a:t>TfidfVectorizer</a:t>
                      </a:r>
                      <a:endParaRPr lang="en-SG" b="0" dirty="0"/>
                    </a:p>
                  </a:txBody>
                  <a:tcPr/>
                </a:tc>
                <a:tc>
                  <a:txBody>
                    <a:bodyPr/>
                    <a:lstStyle/>
                    <a:p>
                      <a:pPr algn="ctr"/>
                      <a:r>
                        <a:rPr lang="en-SG" b="1" dirty="0">
                          <a:solidFill>
                            <a:srgbClr val="0000FF"/>
                          </a:solidFill>
                        </a:rPr>
                        <a:t>0.8188</a:t>
                      </a:r>
                    </a:p>
                  </a:txBody>
                  <a:tcPr/>
                </a:tc>
                <a:tc>
                  <a:txBody>
                    <a:bodyPr/>
                    <a:lstStyle/>
                    <a:p>
                      <a:pPr algn="ctr"/>
                      <a:r>
                        <a:rPr lang="en-SG" b="1" dirty="0">
                          <a:solidFill>
                            <a:srgbClr val="0000FF"/>
                          </a:solidFill>
                        </a:rPr>
                        <a:t>0.8852</a:t>
                      </a:r>
                    </a:p>
                  </a:txBody>
                  <a:tcPr/>
                </a:tc>
                <a:tc>
                  <a:txBody>
                    <a:bodyPr/>
                    <a:lstStyle/>
                    <a:p>
                      <a:pPr algn="ctr"/>
                      <a:r>
                        <a:rPr lang="en-SG" b="1" dirty="0">
                          <a:solidFill>
                            <a:srgbClr val="FF0000"/>
                          </a:solidFill>
                        </a:rPr>
                        <a:t>0.7430</a:t>
                      </a:r>
                    </a:p>
                  </a:txBody>
                  <a:tcPr/>
                </a:tc>
                <a:tc>
                  <a:txBody>
                    <a:bodyPr/>
                    <a:lstStyle/>
                    <a:p>
                      <a:pPr algn="ctr"/>
                      <a:r>
                        <a:rPr lang="en-SG" dirty="0"/>
                        <a:t>0.7970</a:t>
                      </a:r>
                    </a:p>
                  </a:txBody>
                  <a:tcPr/>
                </a:tc>
                <a:tc>
                  <a:txBody>
                    <a:bodyPr/>
                    <a:lstStyle/>
                    <a:p>
                      <a:pPr algn="ctr"/>
                      <a:r>
                        <a:rPr lang="en-SG" b="1" dirty="0">
                          <a:solidFill>
                            <a:srgbClr val="0000FF"/>
                          </a:solidFill>
                        </a:rPr>
                        <a:t>0.8388</a:t>
                      </a:r>
                    </a:p>
                  </a:txBody>
                  <a:tcPr/>
                </a:tc>
                <a:extLst>
                  <a:ext uri="{0D108BD9-81ED-4DB2-BD59-A6C34878D82A}">
                    <a16:rowId xmlns:a16="http://schemas.microsoft.com/office/drawing/2014/main" val="3217648222"/>
                  </a:ext>
                </a:extLst>
              </a:tr>
            </a:tbl>
          </a:graphicData>
        </a:graphic>
      </p:graphicFrame>
      <p:sp>
        <p:nvSpPr>
          <p:cNvPr id="2" name="Text Placeholder 6">
            <a:extLst>
              <a:ext uri="{FF2B5EF4-FFF2-40B4-BE49-F238E27FC236}">
                <a16:creationId xmlns:a16="http://schemas.microsoft.com/office/drawing/2014/main" id="{FC67C077-92AF-4248-80AA-8ED7D0D9B281}"/>
              </a:ext>
            </a:extLst>
          </p:cNvPr>
          <p:cNvSpPr txBox="1">
            <a:spLocks/>
          </p:cNvSpPr>
          <p:nvPr/>
        </p:nvSpPr>
        <p:spPr>
          <a:xfrm>
            <a:off x="374790" y="4160669"/>
            <a:ext cx="11021967" cy="2315631"/>
          </a:xfrm>
          <a:prstGeom prst="rect">
            <a:avLst/>
          </a:prstGeom>
        </p:spPr>
        <p:txBody>
          <a:bodyPr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US" sz="1800" b="1" u="sng" dirty="0"/>
              <a:t>Support Vector Machine with </a:t>
            </a:r>
            <a:r>
              <a:rPr lang="en-US" sz="1800" b="1" u="sng" dirty="0" err="1"/>
              <a:t>TfidfVectorizer</a:t>
            </a:r>
            <a:r>
              <a:rPr lang="en-US" sz="1800" u="sng" dirty="0"/>
              <a:t> &amp; </a:t>
            </a:r>
            <a:r>
              <a:rPr lang="en-US" sz="1800" b="1" u="sng" dirty="0"/>
              <a:t>Multinomial NB with </a:t>
            </a:r>
            <a:r>
              <a:rPr lang="en-US" sz="1800" b="1" u="sng" dirty="0" err="1"/>
              <a:t>TfidfVectorizer</a:t>
            </a:r>
            <a:endParaRPr lang="en-US" sz="1800" b="1" dirty="0"/>
          </a:p>
          <a:p>
            <a:pPr>
              <a:spcBef>
                <a:spcPts val="0"/>
              </a:spcBef>
            </a:pPr>
            <a:r>
              <a:rPr lang="en-SG" sz="1800" dirty="0"/>
              <a:t>High accuracy and F1 score</a:t>
            </a:r>
          </a:p>
          <a:p>
            <a:pPr>
              <a:spcBef>
                <a:spcPts val="0"/>
              </a:spcBef>
            </a:pPr>
            <a:r>
              <a:rPr lang="en-US" sz="1800" dirty="0"/>
              <a:t>High sensitivity, </a:t>
            </a:r>
            <a:r>
              <a:rPr lang="en-US" sz="1800" i="1" dirty="0"/>
              <a:t>i.e. </a:t>
            </a:r>
            <a:r>
              <a:rPr lang="en-US" sz="1800" i="1" dirty="0">
                <a:sym typeface="Wingdings" panose="05000000000000000000" pitchFamily="2" charset="2"/>
              </a:rPr>
              <a:t>perform well predicting positive class (depression)</a:t>
            </a:r>
            <a:endParaRPr lang="en-US" sz="1800" i="1" dirty="0"/>
          </a:p>
          <a:p>
            <a:pPr>
              <a:spcBef>
                <a:spcPts val="0"/>
              </a:spcBef>
            </a:pPr>
            <a:r>
              <a:rPr lang="en-US" sz="1800" dirty="0"/>
              <a:t>Low specificity, </a:t>
            </a:r>
            <a:r>
              <a:rPr lang="en-US" sz="1800" i="1" dirty="0"/>
              <a:t>i.e. </a:t>
            </a:r>
            <a:r>
              <a:rPr lang="en-US" sz="1800" i="1" dirty="0">
                <a:sym typeface="Wingdings" panose="05000000000000000000" pitchFamily="2" charset="2"/>
              </a:rPr>
              <a:t>perform poorer in predicting negative class (bipolar)</a:t>
            </a:r>
          </a:p>
          <a:p>
            <a:pPr marL="0" indent="0">
              <a:spcBef>
                <a:spcPts val="0"/>
              </a:spcBef>
              <a:buNone/>
            </a:pPr>
            <a:endParaRPr lang="en-US" sz="1800" i="1" dirty="0"/>
          </a:p>
        </p:txBody>
      </p:sp>
    </p:spTree>
    <p:extLst>
      <p:ext uri="{BB962C8B-B14F-4D97-AF65-F5344CB8AC3E}">
        <p14:creationId xmlns:p14="http://schemas.microsoft.com/office/powerpoint/2010/main" val="1843758558"/>
      </p:ext>
    </p:extLst>
  </p:cSld>
  <p:clrMapOvr>
    <a:masterClrMapping/>
  </p:clrMapOvr>
</p:sld>
</file>

<file path=ppt/theme/theme1.xml><?xml version="1.0" encoding="utf-8"?>
<a:theme xmlns:a="http://schemas.openxmlformats.org/drawingml/2006/main" name="Office Theme">
  <a:themeElements>
    <a:clrScheme name="Custom 26">
      <a:dk1>
        <a:srgbClr val="3F3F3F"/>
      </a:dk1>
      <a:lt1>
        <a:srgbClr val="FFFFFF"/>
      </a:lt1>
      <a:dk2>
        <a:srgbClr val="000000"/>
      </a:dk2>
      <a:lt2>
        <a:srgbClr val="A5A5A5"/>
      </a:lt2>
      <a:accent1>
        <a:srgbClr val="954F72"/>
      </a:accent1>
      <a:accent2>
        <a:srgbClr val="0F3955"/>
      </a:accent2>
      <a:accent3>
        <a:srgbClr val="BBC3CD"/>
      </a:accent3>
      <a:accent4>
        <a:srgbClr val="484848"/>
      </a:accent4>
      <a:accent5>
        <a:srgbClr val="1F1F26"/>
      </a:accent5>
      <a:accent6>
        <a:srgbClr val="F2CAA2"/>
      </a:accent6>
      <a:hlink>
        <a:srgbClr val="00194C"/>
      </a:hlink>
      <a:folHlink>
        <a:srgbClr val="954F72"/>
      </a:folHlink>
    </a:clrScheme>
    <a:fontScheme name="MSFT template">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ICK TO ADD TITLE" id="{634D9E51-4949-4732-B929-C29E3E42414E}" vid="{5842DBD6-7D6C-4C1A-8AA9-69FB39037E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Classic bold sophisticated presentation</Template>
  <TotalTime>132</TotalTime>
  <Words>815</Words>
  <Application>Microsoft Office PowerPoint</Application>
  <PresentationFormat>Widescreen</PresentationFormat>
  <Paragraphs>172</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Calibri</vt:lpstr>
      <vt:lpstr>Calibri Light</vt:lpstr>
      <vt:lpstr>Constantia</vt:lpstr>
      <vt:lpstr>Corbel</vt:lpstr>
      <vt:lpstr>Helvetica Light</vt:lpstr>
      <vt:lpstr>Raleway</vt:lpstr>
      <vt:lpstr>Office Theme</vt:lpstr>
      <vt:lpstr>TEXT CLASSIFIER FOR MENTAL HEALTH  PATIENT SUPPORT</vt:lpstr>
      <vt:lpstr>Agenda </vt:lpstr>
      <vt:lpstr>Problem Statement</vt:lpstr>
      <vt:lpstr>Data Collection</vt:lpstr>
      <vt:lpstr>Data Cleaning</vt:lpstr>
      <vt:lpstr>PowerPoint Presentation</vt:lpstr>
      <vt:lpstr>PowerPoint Presentation</vt:lpstr>
      <vt:lpstr>Modelling &amp;  Model Evaluation</vt:lpstr>
      <vt:lpstr>Modelling &amp;  Model Evaluation</vt:lpstr>
      <vt:lpstr>Modelling &amp;  Model Evaluation</vt:lpstr>
      <vt:lpstr>PowerPoint Presentation</vt:lpstr>
      <vt:lpstr>PowerPoint Presentation</vt:lpstr>
      <vt:lpstr>Conclusion &amp; Recommendations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TEXT CLASSIFIER FOR MENTAL HEALTH  PATIENT SUPPORT</dc:title>
  <dc:creator>Leung Sau Yee</dc:creator>
  <cp:lastModifiedBy>Leung Sau Yee</cp:lastModifiedBy>
  <cp:revision>19</cp:revision>
  <dcterms:created xsi:type="dcterms:W3CDTF">2020-09-07T06:57:55Z</dcterms:created>
  <dcterms:modified xsi:type="dcterms:W3CDTF">2020-09-07T09:26:33Z</dcterms:modified>
</cp:coreProperties>
</file>